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75" r:id="rId4"/>
    <p:sldId id="270" r:id="rId5"/>
    <p:sldId id="277" r:id="rId6"/>
    <p:sldId id="258" r:id="rId7"/>
    <p:sldId id="288" r:id="rId8"/>
    <p:sldId id="259" r:id="rId9"/>
    <p:sldId id="260" r:id="rId10"/>
    <p:sldId id="285" r:id="rId11"/>
    <p:sldId id="284" r:id="rId12"/>
    <p:sldId id="292" r:id="rId13"/>
    <p:sldId id="261" r:id="rId14"/>
    <p:sldId id="262" r:id="rId15"/>
    <p:sldId id="294" r:id="rId16"/>
    <p:sldId id="291" r:id="rId17"/>
    <p:sldId id="289" r:id="rId18"/>
    <p:sldId id="295" r:id="rId19"/>
    <p:sldId id="282" r:id="rId20"/>
    <p:sldId id="276"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kit RAWAT" initials="AR" lastIdx="1" clrIdx="0">
    <p:extLst>
      <p:ext uri="{19B8F6BF-5375-455C-9EA6-DF929625EA0E}">
        <p15:presenceInfo xmlns:p15="http://schemas.microsoft.com/office/powerpoint/2012/main" userId="S::ankitr.2020@mqf.smu.edu.sg::18692a35-d84c-4755-a675-f4e05b913d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559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29B55-1C16-2204-5EE3-6FF4A9F6B49D}" v="1817" dt="2021-07-09T16:37:09.910"/>
    <p1510:client id="{09F39968-E46F-4770-B6B8-768D6809A924}" v="5" dt="2021-07-09T11:27:02.577"/>
    <p1510:client id="{0E6B7C7F-0276-E749-A367-63A48FF8415E}" v="1030" dt="2021-07-10T01:47:57.606"/>
    <p1510:client id="{23C4EF7D-BD48-5581-4528-985B1B5CE457}" v="10" dt="2021-07-12T12:10:44.309"/>
    <p1510:client id="{3F885EFE-5B45-66BE-FCB9-33C2256963ED}" v="58" dt="2021-07-09T06:45:05.982"/>
    <p1510:client id="{49D4F889-5FAF-F097-5371-2D14ACF0A8F2}" v="811" dt="2021-07-09T09:09:13.529"/>
    <p1510:client id="{4B60B454-EEFB-BB9E-6009-B9C4FF968BED}" v="2" dt="2021-07-10T00:53:03.257"/>
    <p1510:client id="{4FFCDD37-5CE1-764F-5568-C2D754818801}" v="140" dt="2021-07-10T00:58:18.374"/>
    <p1510:client id="{6336C635-6283-C8BF-7775-E241A0DEDAD3}" v="29" dt="2021-07-09T14:25:04.865"/>
    <p1510:client id="{67A64C4C-8445-3743-8B3B-6C1A8EE52E46}" v="7" dt="2021-07-10T01:16:48.565"/>
    <p1510:client id="{758E9FDA-EE25-D590-E788-DD8A998FD491}" v="153" dt="2021-07-09T16:51:19.865"/>
    <p1510:client id="{827C7FE9-C388-C85C-2D19-90FECAC18241}" v="3548" dt="2021-07-09T16:53:53.257"/>
    <p1510:client id="{885B2883-ADF7-0637-392A-14FF6A7E28D1}" v="7" dt="2021-07-10T00:02:38.469"/>
    <p1510:client id="{8ED04144-2F4A-4ACA-8C7D-E3A81198585C}" v="121" dt="2021-07-09T09:40:19.673"/>
    <p1510:client id="{8F77D561-4E6C-2901-6061-F6743BBF302C}" v="1" dt="2021-07-10T01:15:22.241"/>
    <p1510:client id="{939EADAE-FB73-C1E9-278D-0C1F0422A3B3}" v="507" dt="2021-07-09T16:12:03.444"/>
    <p1510:client id="{BD5ECACD-BF20-B242-A3CA-40A7BC71AAC7}" v="2603" dt="2021-07-10T01:15:53.794"/>
    <p1510:client id="{C253D2C9-8CC5-5D6E-AC32-1CA6F1D9F587}" v="175" dt="2021-07-09T16:36:48.194"/>
    <p1510:client id="{C7774EB3-8D29-6588-7876-9C3140E95BE3}" v="604" dt="2021-07-10T00:47:36.353"/>
    <p1510:client id="{D0795E04-9FCD-0C69-66D7-F41830D01F0D}" v="54" dt="2021-07-10T00:14:18.669"/>
    <p1510:client id="{D5EC9E86-39AB-7962-3BBD-AF0C4256C611}" v="34" dt="2021-07-09T14:39:50.973"/>
    <p1510:client id="{DFDC9172-F399-EA43-0B74-1E6EDB1DA5FB}" v="30" dt="2021-07-09T14:19:48.264"/>
    <p1510:client id="{F620FD5A-3DA2-6CD2-320A-610262EB6EC2}" v="3" dt="2021-07-09T16:38:36.458"/>
    <p1510:client id="{F7CF04AD-442E-647A-2CB1-97B335633E38}" v="163" dt="2021-07-09T14:01:30.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SZE THO Kim Ming" userId="S::ryanszetho.2020@mqf.smu.edu.sg::b7fb6046-72a6-4f5b-80e7-25dc6306c1e7" providerId="AD" clId="Web-{939EADAE-FB73-C1E9-278D-0C1F0422A3B3}"/>
    <pc:docChg chg="modSld">
      <pc:chgData name="Ryan SZE THO Kim Ming" userId="S::ryanszetho.2020@mqf.smu.edu.sg::b7fb6046-72a6-4f5b-80e7-25dc6306c1e7" providerId="AD" clId="Web-{939EADAE-FB73-C1E9-278D-0C1F0422A3B3}" dt="2021-07-09T16:12:03.444" v="282" actId="1076"/>
      <pc:docMkLst>
        <pc:docMk/>
      </pc:docMkLst>
      <pc:sldChg chg="addSp delSp modSp">
        <pc:chgData name="Ryan SZE THO Kim Ming" userId="S::ryanszetho.2020@mqf.smu.edu.sg::b7fb6046-72a6-4f5b-80e7-25dc6306c1e7" providerId="AD" clId="Web-{939EADAE-FB73-C1E9-278D-0C1F0422A3B3}" dt="2021-07-09T16:11:34.661" v="281" actId="1076"/>
        <pc:sldMkLst>
          <pc:docMk/>
          <pc:sldMk cId="1018472131" sldId="274"/>
        </pc:sldMkLst>
        <pc:spChg chg="mod">
          <ac:chgData name="Ryan SZE THO Kim Ming" userId="S::ryanszetho.2020@mqf.smu.edu.sg::b7fb6046-72a6-4f5b-80e7-25dc6306c1e7" providerId="AD" clId="Web-{939EADAE-FB73-C1E9-278D-0C1F0422A3B3}" dt="2021-07-09T16:04:12.986" v="214" actId="1076"/>
          <ac:spMkLst>
            <pc:docMk/>
            <pc:sldMk cId="1018472131" sldId="274"/>
            <ac:spMk id="6" creationId="{D686E2AB-5920-B742-B535-C0A65C3AFFC5}"/>
          </ac:spMkLst>
        </pc:spChg>
        <pc:spChg chg="mod">
          <ac:chgData name="Ryan SZE THO Kim Ming" userId="S::ryanszetho.2020@mqf.smu.edu.sg::b7fb6046-72a6-4f5b-80e7-25dc6306c1e7" providerId="AD" clId="Web-{939EADAE-FB73-C1E9-278D-0C1F0422A3B3}" dt="2021-07-09T16:04:57.799" v="263" actId="14100"/>
          <ac:spMkLst>
            <pc:docMk/>
            <pc:sldMk cId="1018472131" sldId="274"/>
            <ac:spMk id="7" creationId="{5D1C7CF7-A4AB-B54E-9C88-21FA417BCF78}"/>
          </ac:spMkLst>
        </pc:spChg>
        <pc:picChg chg="add del mod">
          <ac:chgData name="Ryan SZE THO Kim Ming" userId="S::ryanszetho.2020@mqf.smu.edu.sg::b7fb6046-72a6-4f5b-80e7-25dc6306c1e7" providerId="AD" clId="Web-{939EADAE-FB73-C1E9-278D-0C1F0422A3B3}" dt="2021-07-09T16:03:18.450" v="196"/>
          <ac:picMkLst>
            <pc:docMk/>
            <pc:sldMk cId="1018472131" sldId="274"/>
            <ac:picMk id="2" creationId="{97AE1815-30CD-4D37-9934-588663CE0227}"/>
          </ac:picMkLst>
        </pc:picChg>
        <pc:picChg chg="add del mod">
          <ac:chgData name="Ryan SZE THO Kim Ming" userId="S::ryanszetho.2020@mqf.smu.edu.sg::b7fb6046-72a6-4f5b-80e7-25dc6306c1e7" providerId="AD" clId="Web-{939EADAE-FB73-C1E9-278D-0C1F0422A3B3}" dt="2021-07-09T16:11:23.020" v="276"/>
          <ac:picMkLst>
            <pc:docMk/>
            <pc:sldMk cId="1018472131" sldId="274"/>
            <ac:picMk id="3" creationId="{0037DB08-967C-465B-9EBB-BD1212594BA0}"/>
          </ac:picMkLst>
        </pc:picChg>
        <pc:picChg chg="add mod">
          <ac:chgData name="Ryan SZE THO Kim Ming" userId="S::ryanszetho.2020@mqf.smu.edu.sg::b7fb6046-72a6-4f5b-80e7-25dc6306c1e7" providerId="AD" clId="Web-{939EADAE-FB73-C1E9-278D-0C1F0422A3B3}" dt="2021-07-09T16:11:34.661" v="281" actId="1076"/>
          <ac:picMkLst>
            <pc:docMk/>
            <pc:sldMk cId="1018472131" sldId="274"/>
            <ac:picMk id="4" creationId="{567C638E-4553-46A1-B82D-6FDA2BF475F4}"/>
          </ac:picMkLst>
        </pc:picChg>
      </pc:sldChg>
      <pc:sldChg chg="addSp delSp modSp">
        <pc:chgData name="Ryan SZE THO Kim Ming" userId="S::ryanszetho.2020@mqf.smu.edu.sg::b7fb6046-72a6-4f5b-80e7-25dc6306c1e7" providerId="AD" clId="Web-{939EADAE-FB73-C1E9-278D-0C1F0422A3B3}" dt="2021-07-09T16:12:03.444" v="282" actId="1076"/>
        <pc:sldMkLst>
          <pc:docMk/>
          <pc:sldMk cId="924735807" sldId="278"/>
        </pc:sldMkLst>
        <pc:spChg chg="mod">
          <ac:chgData name="Ryan SZE THO Kim Ming" userId="S::ryanszetho.2020@mqf.smu.edu.sg::b7fb6046-72a6-4f5b-80e7-25dc6306c1e7" providerId="AD" clId="Web-{939EADAE-FB73-C1E9-278D-0C1F0422A3B3}" dt="2021-07-09T16:03:42.779" v="205" actId="14100"/>
          <ac:spMkLst>
            <pc:docMk/>
            <pc:sldMk cId="924735807" sldId="278"/>
            <ac:spMk id="2" creationId="{D7D3793A-DCD6-734A-847C-0C40B433D026}"/>
          </ac:spMkLst>
        </pc:spChg>
        <pc:spChg chg="mod">
          <ac:chgData name="Ryan SZE THO Kim Ming" userId="S::ryanszetho.2020@mqf.smu.edu.sg::b7fb6046-72a6-4f5b-80e7-25dc6306c1e7" providerId="AD" clId="Web-{939EADAE-FB73-C1E9-278D-0C1F0422A3B3}" dt="2021-07-09T16:12:03.444" v="282" actId="1076"/>
          <ac:spMkLst>
            <pc:docMk/>
            <pc:sldMk cId="924735807" sldId="278"/>
            <ac:spMk id="3" creationId="{580ED82F-80CC-074E-948C-C024A89B46FB}"/>
          </ac:spMkLst>
        </pc:spChg>
        <pc:picChg chg="add del mod">
          <ac:chgData name="Ryan SZE THO Kim Ming" userId="S::ryanszetho.2020@mqf.smu.edu.sg::b7fb6046-72a6-4f5b-80e7-25dc6306c1e7" providerId="AD" clId="Web-{939EADAE-FB73-C1E9-278D-0C1F0422A3B3}" dt="2021-07-09T15:55:25.006" v="3"/>
          <ac:picMkLst>
            <pc:docMk/>
            <pc:sldMk cId="924735807" sldId="278"/>
            <ac:picMk id="4" creationId="{D0734908-7DD0-442F-AD1E-E87832B2E23D}"/>
          </ac:picMkLst>
        </pc:picChg>
        <pc:picChg chg="add del mod">
          <ac:chgData name="Ryan SZE THO Kim Ming" userId="S::ryanszetho.2020@mqf.smu.edu.sg::b7fb6046-72a6-4f5b-80e7-25dc6306c1e7" providerId="AD" clId="Web-{939EADAE-FB73-C1E9-278D-0C1F0422A3B3}" dt="2021-07-09T15:59:55.269" v="13"/>
          <ac:picMkLst>
            <pc:docMk/>
            <pc:sldMk cId="924735807" sldId="278"/>
            <ac:picMk id="6" creationId="{E1E6EA80-CCC0-4B6D-8CA2-0E5625D009A5}"/>
          </ac:picMkLst>
        </pc:picChg>
        <pc:picChg chg="add del mod">
          <ac:chgData name="Ryan SZE THO Kim Ming" userId="S::ryanszetho.2020@mqf.smu.edu.sg::b7fb6046-72a6-4f5b-80e7-25dc6306c1e7" providerId="AD" clId="Web-{939EADAE-FB73-C1E9-278D-0C1F0422A3B3}" dt="2021-07-09T16:10:26.127" v="266"/>
          <ac:picMkLst>
            <pc:docMk/>
            <pc:sldMk cId="924735807" sldId="278"/>
            <ac:picMk id="7" creationId="{FF04A873-397B-4168-9D52-E67BA06F6589}"/>
          </ac:picMkLst>
        </pc:picChg>
        <pc:picChg chg="add del mod">
          <ac:chgData name="Ryan SZE THO Kim Ming" userId="S::ryanszetho.2020@mqf.smu.edu.sg::b7fb6046-72a6-4f5b-80e7-25dc6306c1e7" providerId="AD" clId="Web-{939EADAE-FB73-C1E9-278D-0C1F0422A3B3}" dt="2021-07-09T16:10:53.784" v="271"/>
          <ac:picMkLst>
            <pc:docMk/>
            <pc:sldMk cId="924735807" sldId="278"/>
            <ac:picMk id="8" creationId="{BADBA2CD-55B3-4BB4-B63F-C54D62705C8F}"/>
          </ac:picMkLst>
        </pc:picChg>
        <pc:picChg chg="add mod">
          <ac:chgData name="Ryan SZE THO Kim Ming" userId="S::ryanszetho.2020@mqf.smu.edu.sg::b7fb6046-72a6-4f5b-80e7-25dc6306c1e7" providerId="AD" clId="Web-{939EADAE-FB73-C1E9-278D-0C1F0422A3B3}" dt="2021-07-09T16:10:34.784" v="270" actId="14100"/>
          <ac:picMkLst>
            <pc:docMk/>
            <pc:sldMk cId="924735807" sldId="278"/>
            <ac:picMk id="9" creationId="{46A9B61E-3448-47D3-B2B2-539258D931A3}"/>
          </ac:picMkLst>
        </pc:picChg>
        <pc:picChg chg="add mod">
          <ac:chgData name="Ryan SZE THO Kim Ming" userId="S::ryanszetho.2020@mqf.smu.edu.sg::b7fb6046-72a6-4f5b-80e7-25dc6306c1e7" providerId="AD" clId="Web-{939EADAE-FB73-C1E9-278D-0C1F0422A3B3}" dt="2021-07-09T16:11:02.269" v="275" actId="14100"/>
          <ac:picMkLst>
            <pc:docMk/>
            <pc:sldMk cId="924735807" sldId="278"/>
            <ac:picMk id="10" creationId="{C67B2153-29C8-4F2A-963C-C6C953AFAF05}"/>
          </ac:picMkLst>
        </pc:picChg>
      </pc:sldChg>
    </pc:docChg>
  </pc:docChgLst>
  <pc:docChgLst>
    <pc:chgData name="Ryan SZE THO Kim Ming" userId="S::ryanszetho.2020@mqf.smu.edu.sg::b7fb6046-72a6-4f5b-80e7-25dc6306c1e7" providerId="AD" clId="Web-{604F3781-D875-FCBB-85AB-A778F037E787}"/>
    <pc:docChg chg="modSld">
      <pc:chgData name="Ryan SZE THO Kim Ming" userId="S::ryanszetho.2020@mqf.smu.edu.sg::b7fb6046-72a6-4f5b-80e7-25dc6306c1e7" providerId="AD" clId="Web-{604F3781-D875-FCBB-85AB-A778F037E787}" dt="2021-07-08T13:22:40.006" v="6"/>
      <pc:docMkLst>
        <pc:docMk/>
      </pc:docMkLst>
      <pc:sldChg chg="modSp">
        <pc:chgData name="Ryan SZE THO Kim Ming" userId="S::ryanszetho.2020@mqf.smu.edu.sg::b7fb6046-72a6-4f5b-80e7-25dc6306c1e7" providerId="AD" clId="Web-{604F3781-D875-FCBB-85AB-A778F037E787}" dt="2021-07-08T13:17:59.349" v="0" actId="1076"/>
        <pc:sldMkLst>
          <pc:docMk/>
          <pc:sldMk cId="458286731" sldId="258"/>
        </pc:sldMkLst>
        <pc:spChg chg="mod">
          <ac:chgData name="Ryan SZE THO Kim Ming" userId="S::ryanszetho.2020@mqf.smu.edu.sg::b7fb6046-72a6-4f5b-80e7-25dc6306c1e7" providerId="AD" clId="Web-{604F3781-D875-FCBB-85AB-A778F037E787}" dt="2021-07-08T13:17:59.349" v="0" actId="1076"/>
          <ac:spMkLst>
            <pc:docMk/>
            <pc:sldMk cId="458286731" sldId="258"/>
            <ac:spMk id="5" creationId="{7911C602-CB96-4D19-BDB4-CAB50FF24568}"/>
          </ac:spMkLst>
        </pc:spChg>
      </pc:sldChg>
      <pc:sldChg chg="addSp modSp">
        <pc:chgData name="Ryan SZE THO Kim Ming" userId="S::ryanszetho.2020@mqf.smu.edu.sg::b7fb6046-72a6-4f5b-80e7-25dc6306c1e7" providerId="AD" clId="Web-{604F3781-D875-FCBB-85AB-A778F037E787}" dt="2021-07-08T13:22:36.193" v="5" actId="14100"/>
        <pc:sldMkLst>
          <pc:docMk/>
          <pc:sldMk cId="4237646551" sldId="281"/>
        </pc:sldMkLst>
        <pc:cxnChg chg="add mod">
          <ac:chgData name="Ryan SZE THO Kim Ming" userId="S::ryanszetho.2020@mqf.smu.edu.sg::b7fb6046-72a6-4f5b-80e7-25dc6306c1e7" providerId="AD" clId="Web-{604F3781-D875-FCBB-85AB-A778F037E787}" dt="2021-07-08T13:22:36.193" v="5" actId="14100"/>
          <ac:cxnSpMkLst>
            <pc:docMk/>
            <pc:sldMk cId="4237646551" sldId="281"/>
            <ac:cxnSpMk id="4" creationId="{E07C78BB-96B9-490B-94F2-7E87027BEA91}"/>
          </ac:cxnSpMkLst>
        </pc:cxnChg>
      </pc:sldChg>
      <pc:sldChg chg="addSp">
        <pc:chgData name="Ryan SZE THO Kim Ming" userId="S::ryanszetho.2020@mqf.smu.edu.sg::b7fb6046-72a6-4f5b-80e7-25dc6306c1e7" providerId="AD" clId="Web-{604F3781-D875-FCBB-85AB-A778F037E787}" dt="2021-07-08T13:22:40.006" v="6"/>
        <pc:sldMkLst>
          <pc:docMk/>
          <pc:sldMk cId="1039245332" sldId="282"/>
        </pc:sldMkLst>
        <pc:cxnChg chg="add">
          <ac:chgData name="Ryan SZE THO Kim Ming" userId="S::ryanszetho.2020@mqf.smu.edu.sg::b7fb6046-72a6-4f5b-80e7-25dc6306c1e7" providerId="AD" clId="Web-{604F3781-D875-FCBB-85AB-A778F037E787}" dt="2021-07-08T13:22:40.006" v="6"/>
          <ac:cxnSpMkLst>
            <pc:docMk/>
            <pc:sldMk cId="1039245332" sldId="282"/>
            <ac:cxnSpMk id="5" creationId="{D07E8B52-2FB0-4A88-9CEC-07005666D767}"/>
          </ac:cxnSpMkLst>
        </pc:cxnChg>
      </pc:sldChg>
    </pc:docChg>
  </pc:docChgLst>
  <pc:docChgLst>
    <pc:chgData name="POH Mei Yi" userId="S::meiyi.poh.2020@mqf.smu.edu.sg::e61aafaa-9340-4d3c-9c83-01c925e747e7" providerId="AD" clId="Web-{827C7FE9-C388-C85C-2D19-90FECAC18241}"/>
    <pc:docChg chg="delSld modSld sldOrd">
      <pc:chgData name="POH Mei Yi" userId="S::meiyi.poh.2020@mqf.smu.edu.sg::e61aafaa-9340-4d3c-9c83-01c925e747e7" providerId="AD" clId="Web-{827C7FE9-C388-C85C-2D19-90FECAC18241}" dt="2021-07-09T16:53:53.257" v="3168"/>
      <pc:docMkLst>
        <pc:docMk/>
      </pc:docMkLst>
      <pc:sldChg chg="modSp modNotes">
        <pc:chgData name="POH Mei Yi" userId="S::meiyi.poh.2020@mqf.smu.edu.sg::e61aafaa-9340-4d3c-9c83-01c925e747e7" providerId="AD" clId="Web-{827C7FE9-C388-C85C-2D19-90FECAC18241}" dt="2021-07-09T16:25:04.634" v="2438" actId="20577"/>
        <pc:sldMkLst>
          <pc:docMk/>
          <pc:sldMk cId="2448905506" sldId="257"/>
        </pc:sldMkLst>
        <pc:graphicFrameChg chg="modGraphic">
          <ac:chgData name="POH Mei Yi" userId="S::meiyi.poh.2020@mqf.smu.edu.sg::e61aafaa-9340-4d3c-9c83-01c925e747e7" providerId="AD" clId="Web-{827C7FE9-C388-C85C-2D19-90FECAC18241}" dt="2021-07-09T16:25:04.634" v="2438" actId="20577"/>
          <ac:graphicFrameMkLst>
            <pc:docMk/>
            <pc:sldMk cId="2448905506" sldId="257"/>
            <ac:graphicFrameMk id="5" creationId="{DDB0E11B-2B8D-48D3-BCA3-D880FE9E54BE}"/>
          </ac:graphicFrameMkLst>
        </pc:graphicFrameChg>
      </pc:sldChg>
      <pc:sldChg chg="modSp">
        <pc:chgData name="POH Mei Yi" userId="S::meiyi.poh.2020@mqf.smu.edu.sg::e61aafaa-9340-4d3c-9c83-01c925e747e7" providerId="AD" clId="Web-{827C7FE9-C388-C85C-2D19-90FECAC18241}" dt="2021-07-09T16:52:46.897" v="3132"/>
        <pc:sldMkLst>
          <pc:docMk/>
          <pc:sldMk cId="458286731" sldId="258"/>
        </pc:sldMkLst>
        <pc:graphicFrameChg chg="mod modGraphic">
          <ac:chgData name="POH Mei Yi" userId="S::meiyi.poh.2020@mqf.smu.edu.sg::e61aafaa-9340-4d3c-9c83-01c925e747e7" providerId="AD" clId="Web-{827C7FE9-C388-C85C-2D19-90FECAC18241}" dt="2021-07-09T16:52:46.897" v="3132"/>
          <ac:graphicFrameMkLst>
            <pc:docMk/>
            <pc:sldMk cId="458286731" sldId="258"/>
            <ac:graphicFrameMk id="11" creationId="{BC1EE6B8-A758-CF4C-8368-387554F30EA0}"/>
          </ac:graphicFrameMkLst>
        </pc:graphicFrameChg>
      </pc:sldChg>
      <pc:sldChg chg="modSp">
        <pc:chgData name="POH Mei Yi" userId="S::meiyi.poh.2020@mqf.smu.edu.sg::e61aafaa-9340-4d3c-9c83-01c925e747e7" providerId="AD" clId="Web-{827C7FE9-C388-C85C-2D19-90FECAC18241}" dt="2021-07-09T16:52:57.725" v="3144"/>
        <pc:sldMkLst>
          <pc:docMk/>
          <pc:sldMk cId="1095619158" sldId="259"/>
        </pc:sldMkLst>
        <pc:graphicFrameChg chg="mod modGraphic">
          <ac:chgData name="POH Mei Yi" userId="S::meiyi.poh.2020@mqf.smu.edu.sg::e61aafaa-9340-4d3c-9c83-01c925e747e7" providerId="AD" clId="Web-{827C7FE9-C388-C85C-2D19-90FECAC18241}" dt="2021-07-09T16:52:57.725" v="3144"/>
          <ac:graphicFrameMkLst>
            <pc:docMk/>
            <pc:sldMk cId="1095619158" sldId="259"/>
            <ac:graphicFrameMk id="16" creationId="{66469798-BBCB-6E48-AA33-7E0A1BCB0457}"/>
          </ac:graphicFrameMkLst>
        </pc:graphicFrameChg>
      </pc:sldChg>
      <pc:sldChg chg="modSp">
        <pc:chgData name="POH Mei Yi" userId="S::meiyi.poh.2020@mqf.smu.edu.sg::e61aafaa-9340-4d3c-9c83-01c925e747e7" providerId="AD" clId="Web-{827C7FE9-C388-C85C-2D19-90FECAC18241}" dt="2021-07-09T16:53:02.256" v="3146"/>
        <pc:sldMkLst>
          <pc:docMk/>
          <pc:sldMk cId="996130753" sldId="260"/>
        </pc:sldMkLst>
        <pc:graphicFrameChg chg="mod modGraphic">
          <ac:chgData name="POH Mei Yi" userId="S::meiyi.poh.2020@mqf.smu.edu.sg::e61aafaa-9340-4d3c-9c83-01c925e747e7" providerId="AD" clId="Web-{827C7FE9-C388-C85C-2D19-90FECAC18241}" dt="2021-07-09T16:53:02.256" v="3146"/>
          <ac:graphicFrameMkLst>
            <pc:docMk/>
            <pc:sldMk cId="996130753" sldId="260"/>
            <ac:graphicFrameMk id="9" creationId="{70AF9172-E35B-0F48-841B-E7C8136EA51E}"/>
          </ac:graphicFrameMkLst>
        </pc:graphicFrameChg>
      </pc:sldChg>
      <pc:sldChg chg="modSp">
        <pc:chgData name="POH Mei Yi" userId="S::meiyi.poh.2020@mqf.smu.edu.sg::e61aafaa-9340-4d3c-9c83-01c925e747e7" providerId="AD" clId="Web-{827C7FE9-C388-C85C-2D19-90FECAC18241}" dt="2021-07-09T16:53:20.569" v="3154"/>
        <pc:sldMkLst>
          <pc:docMk/>
          <pc:sldMk cId="4181892996" sldId="261"/>
        </pc:sldMkLst>
        <pc:graphicFrameChg chg="mod modGraphic">
          <ac:chgData name="POH Mei Yi" userId="S::meiyi.poh.2020@mqf.smu.edu.sg::e61aafaa-9340-4d3c-9c83-01c925e747e7" providerId="AD" clId="Web-{827C7FE9-C388-C85C-2D19-90FECAC18241}" dt="2021-07-09T16:53:20.569" v="3154"/>
          <ac:graphicFrameMkLst>
            <pc:docMk/>
            <pc:sldMk cId="4181892996" sldId="261"/>
            <ac:graphicFrameMk id="18" creationId="{0CBAD341-C4AA-8747-B907-365F855D435C}"/>
          </ac:graphicFrameMkLst>
        </pc:graphicFrameChg>
      </pc:sldChg>
      <pc:sldChg chg="modSp">
        <pc:chgData name="POH Mei Yi" userId="S::meiyi.poh.2020@mqf.smu.edu.sg::e61aafaa-9340-4d3c-9c83-01c925e747e7" providerId="AD" clId="Web-{827C7FE9-C388-C85C-2D19-90FECAC18241}" dt="2021-07-09T16:53:24.569" v="3156"/>
        <pc:sldMkLst>
          <pc:docMk/>
          <pc:sldMk cId="3910990815" sldId="262"/>
        </pc:sldMkLst>
        <pc:graphicFrameChg chg="mod modGraphic">
          <ac:chgData name="POH Mei Yi" userId="S::meiyi.poh.2020@mqf.smu.edu.sg::e61aafaa-9340-4d3c-9c83-01c925e747e7" providerId="AD" clId="Web-{827C7FE9-C388-C85C-2D19-90FECAC18241}" dt="2021-07-09T16:53:24.569" v="3156"/>
          <ac:graphicFrameMkLst>
            <pc:docMk/>
            <pc:sldMk cId="3910990815" sldId="262"/>
            <ac:graphicFrameMk id="9" creationId="{ADC6922B-B4D7-4F40-92A6-48532546E20A}"/>
          </ac:graphicFrameMkLst>
        </pc:graphicFrameChg>
      </pc:sldChg>
      <pc:sldChg chg="addSp delSp modSp modNotes">
        <pc:chgData name="POH Mei Yi" userId="S::meiyi.poh.2020@mqf.smu.edu.sg::e61aafaa-9340-4d3c-9c83-01c925e747e7" providerId="AD" clId="Web-{827C7FE9-C388-C85C-2D19-90FECAC18241}" dt="2021-07-09T16:52:39.021" v="3120"/>
        <pc:sldMkLst>
          <pc:docMk/>
          <pc:sldMk cId="727513190" sldId="270"/>
        </pc:sldMkLst>
        <pc:spChg chg="mod">
          <ac:chgData name="POH Mei Yi" userId="S::meiyi.poh.2020@mqf.smu.edu.sg::e61aafaa-9340-4d3c-9c83-01c925e747e7" providerId="AD" clId="Web-{827C7FE9-C388-C85C-2D19-90FECAC18241}" dt="2021-07-09T16:22:34.818" v="2213" actId="20577"/>
          <ac:spMkLst>
            <pc:docMk/>
            <pc:sldMk cId="727513190" sldId="270"/>
            <ac:spMk id="2" creationId="{4E0D2691-3C07-FC4F-AD4A-41D149A1314C}"/>
          </ac:spMkLst>
        </pc:spChg>
        <pc:spChg chg="mod">
          <ac:chgData name="POH Mei Yi" userId="S::meiyi.poh.2020@mqf.smu.edu.sg::e61aafaa-9340-4d3c-9c83-01c925e747e7" providerId="AD" clId="Web-{827C7FE9-C388-C85C-2D19-90FECAC18241}" dt="2021-07-09T16:26:13.104" v="2458" actId="20577"/>
          <ac:spMkLst>
            <pc:docMk/>
            <pc:sldMk cId="727513190" sldId="270"/>
            <ac:spMk id="3" creationId="{01D92383-21FA-1548-9A43-D4BCC674AE8B}"/>
          </ac:spMkLst>
        </pc:spChg>
        <pc:graphicFrameChg chg="mod modGraphic">
          <ac:chgData name="POH Mei Yi" userId="S::meiyi.poh.2020@mqf.smu.edu.sg::e61aafaa-9340-4d3c-9c83-01c925e747e7" providerId="AD" clId="Web-{827C7FE9-C388-C85C-2D19-90FECAC18241}" dt="2021-07-09T16:52:39.021" v="3120"/>
          <ac:graphicFrameMkLst>
            <pc:docMk/>
            <pc:sldMk cId="727513190" sldId="270"/>
            <ac:graphicFrameMk id="8" creationId="{0A7AF7A1-69EF-B841-9AD2-AAE57CA8F4DF}"/>
          </ac:graphicFrameMkLst>
        </pc:graphicFrameChg>
        <pc:picChg chg="add del mod">
          <ac:chgData name="POH Mei Yi" userId="S::meiyi.poh.2020@mqf.smu.edu.sg::e61aafaa-9340-4d3c-9c83-01c925e747e7" providerId="AD" clId="Web-{827C7FE9-C388-C85C-2D19-90FECAC18241}" dt="2021-07-09T16:01:48.258" v="1510"/>
          <ac:picMkLst>
            <pc:docMk/>
            <pc:sldMk cId="727513190" sldId="270"/>
            <ac:picMk id="4" creationId="{70992A22-AF0A-4385-805D-645C38CF9CF4}"/>
          </ac:picMkLst>
        </pc:picChg>
        <pc:picChg chg="add mod">
          <ac:chgData name="POH Mei Yi" userId="S::meiyi.poh.2020@mqf.smu.edu.sg::e61aafaa-9340-4d3c-9c83-01c925e747e7" providerId="AD" clId="Web-{827C7FE9-C388-C85C-2D19-90FECAC18241}" dt="2021-07-09T16:12:28.414" v="1909" actId="1076"/>
          <ac:picMkLst>
            <pc:docMk/>
            <pc:sldMk cId="727513190" sldId="270"/>
            <ac:picMk id="5" creationId="{A0992FA1-8383-4AF6-AD4E-9EF48884C319}"/>
          </ac:picMkLst>
        </pc:picChg>
        <pc:picChg chg="add mod">
          <ac:chgData name="POH Mei Yi" userId="S::meiyi.poh.2020@mqf.smu.edu.sg::e61aafaa-9340-4d3c-9c83-01c925e747e7" providerId="AD" clId="Web-{827C7FE9-C388-C85C-2D19-90FECAC18241}" dt="2021-07-09T16:22:42.568" v="2214" actId="1076"/>
          <ac:picMkLst>
            <pc:docMk/>
            <pc:sldMk cId="727513190" sldId="270"/>
            <ac:picMk id="6" creationId="{62E6DC34-E631-4C94-B3D4-C0259004DD64}"/>
          </ac:picMkLst>
        </pc:picChg>
      </pc:sldChg>
      <pc:sldChg chg="del modNotes">
        <pc:chgData name="POH Mei Yi" userId="S::meiyi.poh.2020@mqf.smu.edu.sg::e61aafaa-9340-4d3c-9c83-01c925e747e7" providerId="AD" clId="Web-{827C7FE9-C388-C85C-2D19-90FECAC18241}" dt="2021-07-09T15:18:55.920" v="990"/>
        <pc:sldMkLst>
          <pc:docMk/>
          <pc:sldMk cId="3196262736" sldId="271"/>
        </pc:sldMkLst>
      </pc:sldChg>
      <pc:sldChg chg="addSp delSp modSp del">
        <pc:chgData name="POH Mei Yi" userId="S::meiyi.poh.2020@mqf.smu.edu.sg::e61aafaa-9340-4d3c-9c83-01c925e747e7" providerId="AD" clId="Web-{827C7FE9-C388-C85C-2D19-90FECAC18241}" dt="2021-07-09T16:50:27.394" v="3067"/>
        <pc:sldMkLst>
          <pc:docMk/>
          <pc:sldMk cId="1018472131" sldId="274"/>
        </pc:sldMkLst>
        <pc:spChg chg="del">
          <ac:chgData name="POH Mei Yi" userId="S::meiyi.poh.2020@mqf.smu.edu.sg::e61aafaa-9340-4d3c-9c83-01c925e747e7" providerId="AD" clId="Web-{827C7FE9-C388-C85C-2D19-90FECAC18241}" dt="2021-07-09T16:40:25.224" v="2550"/>
          <ac:spMkLst>
            <pc:docMk/>
            <pc:sldMk cId="1018472131" sldId="274"/>
            <ac:spMk id="7" creationId="{5D1C7CF7-A4AB-B54E-9C88-21FA417BCF78}"/>
          </ac:spMkLst>
        </pc:spChg>
        <pc:spChg chg="add mod">
          <ac:chgData name="POH Mei Yi" userId="S::meiyi.poh.2020@mqf.smu.edu.sg::e61aafaa-9340-4d3c-9c83-01c925e747e7" providerId="AD" clId="Web-{827C7FE9-C388-C85C-2D19-90FECAC18241}" dt="2021-07-09T16:40:25.224" v="2550"/>
          <ac:spMkLst>
            <pc:docMk/>
            <pc:sldMk cId="1018472131" sldId="274"/>
            <ac:spMk id="9" creationId="{1B4E4F35-2AC0-4B7B-85F3-E5608F8FC564}"/>
          </ac:spMkLst>
        </pc:spChg>
        <pc:picChg chg="add del mod modCrop">
          <ac:chgData name="POH Mei Yi" userId="S::meiyi.poh.2020@mqf.smu.edu.sg::e61aafaa-9340-4d3c-9c83-01c925e747e7" providerId="AD" clId="Web-{827C7FE9-C388-C85C-2D19-90FECAC18241}" dt="2021-07-09T16:39:58.411" v="2511"/>
          <ac:picMkLst>
            <pc:docMk/>
            <pc:sldMk cId="1018472131" sldId="274"/>
            <ac:picMk id="4" creationId="{567C638E-4553-46A1-B82D-6FDA2BF475F4}"/>
          </ac:picMkLst>
        </pc:picChg>
      </pc:sldChg>
      <pc:sldChg chg="modSp ord modNotes">
        <pc:chgData name="POH Mei Yi" userId="S::meiyi.poh.2020@mqf.smu.edu.sg::e61aafaa-9340-4d3c-9c83-01c925e747e7" providerId="AD" clId="Web-{827C7FE9-C388-C85C-2D19-90FECAC18241}" dt="2021-07-09T16:52:33.209" v="3100"/>
        <pc:sldMkLst>
          <pc:docMk/>
          <pc:sldMk cId="3388757859" sldId="275"/>
        </pc:sldMkLst>
        <pc:spChg chg="mod">
          <ac:chgData name="POH Mei Yi" userId="S::meiyi.poh.2020@mqf.smu.edu.sg::e61aafaa-9340-4d3c-9c83-01c925e747e7" providerId="AD" clId="Web-{827C7FE9-C388-C85C-2D19-90FECAC18241}" dt="2021-07-09T16:22:58.163" v="2216" actId="20577"/>
          <ac:spMkLst>
            <pc:docMk/>
            <pc:sldMk cId="3388757859" sldId="275"/>
            <ac:spMk id="3" creationId="{7BB03791-4C8D-094A-9D7D-007770EFC446}"/>
          </ac:spMkLst>
        </pc:spChg>
        <pc:graphicFrameChg chg="mod modGraphic">
          <ac:chgData name="POH Mei Yi" userId="S::meiyi.poh.2020@mqf.smu.edu.sg::e61aafaa-9340-4d3c-9c83-01c925e747e7" providerId="AD" clId="Web-{827C7FE9-C388-C85C-2D19-90FECAC18241}" dt="2021-07-09T16:52:33.209" v="3100"/>
          <ac:graphicFrameMkLst>
            <pc:docMk/>
            <pc:sldMk cId="3388757859" sldId="275"/>
            <ac:graphicFrameMk id="11" creationId="{DFEE856B-A8BF-0C43-B2E5-746AC8DC5F5C}"/>
          </ac:graphicFrameMkLst>
        </pc:graphicFrameChg>
      </pc:sldChg>
      <pc:sldChg chg="modSp">
        <pc:chgData name="POH Mei Yi" userId="S::meiyi.poh.2020@mqf.smu.edu.sg::e61aafaa-9340-4d3c-9c83-01c925e747e7" providerId="AD" clId="Web-{827C7FE9-C388-C85C-2D19-90FECAC18241}" dt="2021-07-09T16:52:22.505" v="3084" actId="20577"/>
        <pc:sldMkLst>
          <pc:docMk/>
          <pc:sldMk cId="3403100587" sldId="276"/>
        </pc:sldMkLst>
        <pc:spChg chg="mod">
          <ac:chgData name="POH Mei Yi" userId="S::meiyi.poh.2020@mqf.smu.edu.sg::e61aafaa-9340-4d3c-9c83-01c925e747e7" providerId="AD" clId="Web-{827C7FE9-C388-C85C-2D19-90FECAC18241}" dt="2021-07-09T16:52:22.505" v="3084" actId="20577"/>
          <ac:spMkLst>
            <pc:docMk/>
            <pc:sldMk cId="3403100587" sldId="276"/>
            <ac:spMk id="5" creationId="{91DAF9EE-BAE5-BB44-B76A-402C1CBA3A54}"/>
          </ac:spMkLst>
        </pc:spChg>
      </pc:sldChg>
      <pc:sldChg chg="addSp delSp modSp">
        <pc:chgData name="POH Mei Yi" userId="S::meiyi.poh.2020@mqf.smu.edu.sg::e61aafaa-9340-4d3c-9c83-01c925e747e7" providerId="AD" clId="Web-{827C7FE9-C388-C85C-2D19-90FECAC18241}" dt="2021-07-09T16:53:53.257" v="3168"/>
        <pc:sldMkLst>
          <pc:docMk/>
          <pc:sldMk cId="924735807" sldId="278"/>
        </pc:sldMkLst>
        <pc:spChg chg="mod">
          <ac:chgData name="POH Mei Yi" userId="S::meiyi.poh.2020@mqf.smu.edu.sg::e61aafaa-9340-4d3c-9c83-01c925e747e7" providerId="AD" clId="Web-{827C7FE9-C388-C85C-2D19-90FECAC18241}" dt="2021-07-09T16:50:44.316" v="3070" actId="20577"/>
          <ac:spMkLst>
            <pc:docMk/>
            <pc:sldMk cId="924735807" sldId="278"/>
            <ac:spMk id="2" creationId="{D7D3793A-DCD6-734A-847C-0C40B433D026}"/>
          </ac:spMkLst>
        </pc:spChg>
        <pc:spChg chg="del mod">
          <ac:chgData name="POH Mei Yi" userId="S::meiyi.poh.2020@mqf.smu.edu.sg::e61aafaa-9340-4d3c-9c83-01c925e747e7" providerId="AD" clId="Web-{827C7FE9-C388-C85C-2D19-90FECAC18241}" dt="2021-07-09T16:40:43.131" v="2562"/>
          <ac:spMkLst>
            <pc:docMk/>
            <pc:sldMk cId="924735807" sldId="278"/>
            <ac:spMk id="3" creationId="{580ED82F-80CC-074E-948C-C024A89B46FB}"/>
          </ac:spMkLst>
        </pc:spChg>
        <pc:spChg chg="add del">
          <ac:chgData name="POH Mei Yi" userId="S::meiyi.poh.2020@mqf.smu.edu.sg::e61aafaa-9340-4d3c-9c83-01c925e747e7" providerId="AD" clId="Web-{827C7FE9-C388-C85C-2D19-90FECAC18241}" dt="2021-07-09T16:37:51.564" v="2493"/>
          <ac:spMkLst>
            <pc:docMk/>
            <pc:sldMk cId="924735807" sldId="278"/>
            <ac:spMk id="4" creationId="{8D7159B5-31D8-4472-8002-544B4E7380D1}"/>
          </ac:spMkLst>
        </pc:spChg>
        <pc:spChg chg="add mod">
          <ac:chgData name="POH Mei Yi" userId="S::meiyi.poh.2020@mqf.smu.edu.sg::e61aafaa-9340-4d3c-9c83-01c925e747e7" providerId="AD" clId="Web-{827C7FE9-C388-C85C-2D19-90FECAC18241}" dt="2021-07-09T16:38:36.300" v="2504" actId="1076"/>
          <ac:spMkLst>
            <pc:docMk/>
            <pc:sldMk cId="924735807" sldId="278"/>
            <ac:spMk id="11" creationId="{2878B9C4-4DC5-4DC8-B3F5-DC0AECCF0220}"/>
          </ac:spMkLst>
        </pc:spChg>
        <pc:spChg chg="add mod">
          <ac:chgData name="POH Mei Yi" userId="S::meiyi.poh.2020@mqf.smu.edu.sg::e61aafaa-9340-4d3c-9c83-01c925e747e7" providerId="AD" clId="Web-{827C7FE9-C388-C85C-2D19-90FECAC18241}" dt="2021-07-09T16:50:42.925" v="3069" actId="1076"/>
          <ac:spMkLst>
            <pc:docMk/>
            <pc:sldMk cId="924735807" sldId="278"/>
            <ac:spMk id="15" creationId="{BDD039F1-B4D3-4A49-B949-BC6D6D2EBA4D}"/>
          </ac:spMkLst>
        </pc:spChg>
        <pc:graphicFrameChg chg="mod modGraphic">
          <ac:chgData name="POH Mei Yi" userId="S::meiyi.poh.2020@mqf.smu.edu.sg::e61aafaa-9340-4d3c-9c83-01c925e747e7" providerId="AD" clId="Web-{827C7FE9-C388-C85C-2D19-90FECAC18241}" dt="2021-07-09T16:53:53.257" v="3168"/>
          <ac:graphicFrameMkLst>
            <pc:docMk/>
            <pc:sldMk cId="924735807" sldId="278"/>
            <ac:graphicFrameMk id="5" creationId="{ED11363F-33BB-C84A-9807-21515EBC2D73}"/>
          </ac:graphicFrameMkLst>
        </pc:graphicFrameChg>
        <pc:picChg chg="add del mod">
          <ac:chgData name="POH Mei Yi" userId="S::meiyi.poh.2020@mqf.smu.edu.sg::e61aafaa-9340-4d3c-9c83-01c925e747e7" providerId="AD" clId="Web-{827C7FE9-C388-C85C-2D19-90FECAC18241}" dt="2021-07-09T16:39:42.567" v="2507"/>
          <ac:picMkLst>
            <pc:docMk/>
            <pc:sldMk cId="924735807" sldId="278"/>
            <ac:picMk id="9" creationId="{46A9B61E-3448-47D3-B2B2-539258D931A3}"/>
          </ac:picMkLst>
        </pc:picChg>
        <pc:picChg chg="add del mod">
          <ac:chgData name="POH Mei Yi" userId="S::meiyi.poh.2020@mqf.smu.edu.sg::e61aafaa-9340-4d3c-9c83-01c925e747e7" providerId="AD" clId="Web-{827C7FE9-C388-C85C-2D19-90FECAC18241}" dt="2021-07-09T16:37:50.439" v="2492"/>
          <ac:picMkLst>
            <pc:docMk/>
            <pc:sldMk cId="924735807" sldId="278"/>
            <ac:picMk id="10" creationId="{C67B2153-29C8-4F2A-963C-C6C953AFAF05}"/>
          </ac:picMkLst>
        </pc:picChg>
        <pc:picChg chg="add del mod">
          <ac:chgData name="POH Mei Yi" userId="S::meiyi.poh.2020@mqf.smu.edu.sg::e61aafaa-9340-4d3c-9c83-01c925e747e7" providerId="AD" clId="Web-{827C7FE9-C388-C85C-2D19-90FECAC18241}" dt="2021-07-09T16:46:54.514" v="2929"/>
          <ac:picMkLst>
            <pc:docMk/>
            <pc:sldMk cId="924735807" sldId="278"/>
            <ac:picMk id="13" creationId="{33CA8BF4-74D0-4866-A93D-8DA4E597B5EE}"/>
          </ac:picMkLst>
        </pc:picChg>
        <pc:picChg chg="add del mod">
          <ac:chgData name="POH Mei Yi" userId="S::meiyi.poh.2020@mqf.smu.edu.sg::e61aafaa-9340-4d3c-9c83-01c925e747e7" providerId="AD" clId="Web-{827C7FE9-C388-C85C-2D19-90FECAC18241}" dt="2021-07-09T16:46:47.186" v="2927"/>
          <ac:picMkLst>
            <pc:docMk/>
            <pc:sldMk cId="924735807" sldId="278"/>
            <ac:picMk id="14" creationId="{0A653DFB-E4A4-4E45-8ECA-400BD987B7AD}"/>
          </ac:picMkLst>
        </pc:picChg>
        <pc:picChg chg="add mod">
          <ac:chgData name="POH Mei Yi" userId="S::meiyi.poh.2020@mqf.smu.edu.sg::e61aafaa-9340-4d3c-9c83-01c925e747e7" providerId="AD" clId="Web-{827C7FE9-C388-C85C-2D19-90FECAC18241}" dt="2021-07-09T16:47:31.905" v="2933" actId="1076"/>
          <ac:picMkLst>
            <pc:docMk/>
            <pc:sldMk cId="924735807" sldId="278"/>
            <ac:picMk id="16" creationId="{A3E04455-A907-4A85-8833-BCF7BA2D209B}"/>
          </ac:picMkLst>
        </pc:picChg>
      </pc:sldChg>
      <pc:sldChg chg="modSp">
        <pc:chgData name="POH Mei Yi" userId="S::meiyi.poh.2020@mqf.smu.edu.sg::e61aafaa-9340-4d3c-9c83-01c925e747e7" providerId="AD" clId="Web-{827C7FE9-C388-C85C-2D19-90FECAC18241}" dt="2021-07-09T16:53:48.054" v="3166"/>
        <pc:sldMkLst>
          <pc:docMk/>
          <pc:sldMk cId="1039245332" sldId="282"/>
        </pc:sldMkLst>
        <pc:graphicFrameChg chg="mod modGraphic">
          <ac:chgData name="POH Mei Yi" userId="S::meiyi.poh.2020@mqf.smu.edu.sg::e61aafaa-9340-4d3c-9c83-01c925e747e7" providerId="AD" clId="Web-{827C7FE9-C388-C85C-2D19-90FECAC18241}" dt="2021-07-09T16:53:48.054" v="3166"/>
          <ac:graphicFrameMkLst>
            <pc:docMk/>
            <pc:sldMk cId="1039245332" sldId="282"/>
            <ac:graphicFrameMk id="6" creationId="{856A62D4-9323-5B47-B3F4-BE041938B64E}"/>
          </ac:graphicFrameMkLst>
        </pc:graphicFrameChg>
      </pc:sldChg>
      <pc:sldChg chg="del">
        <pc:chgData name="POH Mei Yi" userId="S::meiyi.poh.2020@mqf.smu.edu.sg::e61aafaa-9340-4d3c-9c83-01c925e747e7" providerId="AD" clId="Web-{827C7FE9-C388-C85C-2D19-90FECAC18241}" dt="2021-07-09T16:23:19.225" v="2217"/>
        <pc:sldMkLst>
          <pc:docMk/>
          <pc:sldMk cId="3130669042" sldId="283"/>
        </pc:sldMkLst>
      </pc:sldChg>
      <pc:sldChg chg="modSp">
        <pc:chgData name="POH Mei Yi" userId="S::meiyi.poh.2020@mqf.smu.edu.sg::e61aafaa-9340-4d3c-9c83-01c925e747e7" providerId="AD" clId="Web-{827C7FE9-C388-C85C-2D19-90FECAC18241}" dt="2021-07-09T16:53:11.491" v="3150"/>
        <pc:sldMkLst>
          <pc:docMk/>
          <pc:sldMk cId="2594697459" sldId="284"/>
        </pc:sldMkLst>
        <pc:graphicFrameChg chg="mod modGraphic">
          <ac:chgData name="POH Mei Yi" userId="S::meiyi.poh.2020@mqf.smu.edu.sg::e61aafaa-9340-4d3c-9c83-01c925e747e7" providerId="AD" clId="Web-{827C7FE9-C388-C85C-2D19-90FECAC18241}" dt="2021-07-09T16:53:11.491" v="3150"/>
          <ac:graphicFrameMkLst>
            <pc:docMk/>
            <pc:sldMk cId="2594697459" sldId="284"/>
            <ac:graphicFrameMk id="9" creationId="{70AF9172-E35B-0F48-841B-E7C8136EA51E}"/>
          </ac:graphicFrameMkLst>
        </pc:graphicFrameChg>
      </pc:sldChg>
      <pc:sldChg chg="modSp">
        <pc:chgData name="POH Mei Yi" userId="S::meiyi.poh.2020@mqf.smu.edu.sg::e61aafaa-9340-4d3c-9c83-01c925e747e7" providerId="AD" clId="Web-{827C7FE9-C388-C85C-2D19-90FECAC18241}" dt="2021-07-09T16:53:07.866" v="3148"/>
        <pc:sldMkLst>
          <pc:docMk/>
          <pc:sldMk cId="234888181" sldId="285"/>
        </pc:sldMkLst>
        <pc:graphicFrameChg chg="mod modGraphic">
          <ac:chgData name="POH Mei Yi" userId="S::meiyi.poh.2020@mqf.smu.edu.sg::e61aafaa-9340-4d3c-9c83-01c925e747e7" providerId="AD" clId="Web-{827C7FE9-C388-C85C-2D19-90FECAC18241}" dt="2021-07-09T16:53:07.866" v="3148"/>
          <ac:graphicFrameMkLst>
            <pc:docMk/>
            <pc:sldMk cId="234888181" sldId="285"/>
            <ac:graphicFrameMk id="9" creationId="{70AF9172-E35B-0F48-841B-E7C8136EA51E}"/>
          </ac:graphicFrameMkLst>
        </pc:graphicFrameChg>
      </pc:sldChg>
      <pc:sldChg chg="modSp">
        <pc:chgData name="POH Mei Yi" userId="S::meiyi.poh.2020@mqf.smu.edu.sg::e61aafaa-9340-4d3c-9c83-01c925e747e7" providerId="AD" clId="Web-{827C7FE9-C388-C85C-2D19-90FECAC18241}" dt="2021-07-09T16:52:50.959" v="3142"/>
        <pc:sldMkLst>
          <pc:docMk/>
          <pc:sldMk cId="3341751224" sldId="288"/>
        </pc:sldMkLst>
        <pc:graphicFrameChg chg="mod modGraphic">
          <ac:chgData name="POH Mei Yi" userId="S::meiyi.poh.2020@mqf.smu.edu.sg::e61aafaa-9340-4d3c-9c83-01c925e747e7" providerId="AD" clId="Web-{827C7FE9-C388-C85C-2D19-90FECAC18241}" dt="2021-07-09T16:52:50.959" v="3142"/>
          <ac:graphicFrameMkLst>
            <pc:docMk/>
            <pc:sldMk cId="3341751224" sldId="288"/>
            <ac:graphicFrameMk id="11" creationId="{BC1EE6B8-A758-CF4C-8368-387554F30EA0}"/>
          </ac:graphicFrameMkLst>
        </pc:graphicFrameChg>
      </pc:sldChg>
      <pc:sldChg chg="addSp delSp modSp">
        <pc:chgData name="POH Mei Yi" userId="S::meiyi.poh.2020@mqf.smu.edu.sg::e61aafaa-9340-4d3c-9c83-01c925e747e7" providerId="AD" clId="Web-{827C7FE9-C388-C85C-2D19-90FECAC18241}" dt="2021-07-09T16:53:37.726" v="3162"/>
        <pc:sldMkLst>
          <pc:docMk/>
          <pc:sldMk cId="1636645889" sldId="289"/>
        </pc:sldMkLst>
        <pc:spChg chg="del mod">
          <ac:chgData name="POH Mei Yi" userId="S::meiyi.poh.2020@mqf.smu.edu.sg::e61aafaa-9340-4d3c-9c83-01c925e747e7" providerId="AD" clId="Web-{827C7FE9-C388-C85C-2D19-90FECAC18241}" dt="2021-07-09T16:34:09.778" v="2480"/>
          <ac:spMkLst>
            <pc:docMk/>
            <pc:sldMk cId="1636645889" sldId="289"/>
            <ac:spMk id="7" creationId="{9E4FF8B6-A4C0-4B9B-AA60-B787434465ED}"/>
          </ac:spMkLst>
        </pc:spChg>
        <pc:graphicFrameChg chg="mod modGraphic">
          <ac:chgData name="POH Mei Yi" userId="S::meiyi.poh.2020@mqf.smu.edu.sg::e61aafaa-9340-4d3c-9c83-01c925e747e7" providerId="AD" clId="Web-{827C7FE9-C388-C85C-2D19-90FECAC18241}" dt="2021-07-09T16:53:37.726" v="3162"/>
          <ac:graphicFrameMkLst>
            <pc:docMk/>
            <pc:sldMk cId="1636645889" sldId="289"/>
            <ac:graphicFrameMk id="6" creationId="{013470CC-071B-724A-8611-0585EF2DF5FF}"/>
          </ac:graphicFrameMkLst>
        </pc:graphicFrameChg>
        <pc:picChg chg="add del mod modCrop">
          <ac:chgData name="POH Mei Yi" userId="S::meiyi.poh.2020@mqf.smu.edu.sg::e61aafaa-9340-4d3c-9c83-01c925e747e7" providerId="AD" clId="Web-{827C7FE9-C388-C85C-2D19-90FECAC18241}" dt="2021-07-09T16:33:37.246" v="2472"/>
          <ac:picMkLst>
            <pc:docMk/>
            <pc:sldMk cId="1636645889" sldId="289"/>
            <ac:picMk id="13" creationId="{B5D805B4-0EB1-4448-9376-85CC77ED031B}"/>
          </ac:picMkLst>
        </pc:picChg>
        <pc:picChg chg="add del mod">
          <ac:chgData name="POH Mei Yi" userId="S::meiyi.poh.2020@mqf.smu.edu.sg::e61aafaa-9340-4d3c-9c83-01c925e747e7" providerId="AD" clId="Web-{827C7FE9-C388-C85C-2D19-90FECAC18241}" dt="2021-07-09T16:34:14.262" v="2482" actId="1076"/>
          <ac:picMkLst>
            <pc:docMk/>
            <pc:sldMk cId="1636645889" sldId="289"/>
            <ac:picMk id="14" creationId="{D175ED3D-1731-8443-A5F2-DE93D10A0405}"/>
          </ac:picMkLst>
        </pc:picChg>
        <pc:picChg chg="add del mod">
          <ac:chgData name="POH Mei Yi" userId="S::meiyi.poh.2020@mqf.smu.edu.sg::e61aafaa-9340-4d3c-9c83-01c925e747e7" providerId="AD" clId="Web-{827C7FE9-C388-C85C-2D19-90FECAC18241}" dt="2021-07-09T16:34:14.168" v="2481" actId="1076"/>
          <ac:picMkLst>
            <pc:docMk/>
            <pc:sldMk cId="1636645889" sldId="289"/>
            <ac:picMk id="15" creationId="{672E52FA-9ACC-AB45-81A9-045DD3315F4E}"/>
          </ac:picMkLst>
        </pc:picChg>
      </pc:sldChg>
      <pc:sldChg chg="modSp">
        <pc:chgData name="POH Mei Yi" userId="S::meiyi.poh.2020@mqf.smu.edu.sg::e61aafaa-9340-4d3c-9c83-01c925e747e7" providerId="AD" clId="Web-{827C7FE9-C388-C85C-2D19-90FECAC18241}" dt="2021-07-09T16:53:32.460" v="3160"/>
        <pc:sldMkLst>
          <pc:docMk/>
          <pc:sldMk cId="4264936796" sldId="291"/>
        </pc:sldMkLst>
        <pc:graphicFrameChg chg="mod modGraphic">
          <ac:chgData name="POH Mei Yi" userId="S::meiyi.poh.2020@mqf.smu.edu.sg::e61aafaa-9340-4d3c-9c83-01c925e747e7" providerId="AD" clId="Web-{827C7FE9-C388-C85C-2D19-90FECAC18241}" dt="2021-07-09T16:53:32.460" v="3160"/>
          <ac:graphicFrameMkLst>
            <pc:docMk/>
            <pc:sldMk cId="4264936796" sldId="291"/>
            <ac:graphicFrameMk id="9" creationId="{ADC6922B-B4D7-4F40-92A6-48532546E20A}"/>
          </ac:graphicFrameMkLst>
        </pc:graphicFrameChg>
      </pc:sldChg>
      <pc:sldChg chg="modSp">
        <pc:chgData name="POH Mei Yi" userId="S::meiyi.poh.2020@mqf.smu.edu.sg::e61aafaa-9340-4d3c-9c83-01c925e747e7" providerId="AD" clId="Web-{827C7FE9-C388-C85C-2D19-90FECAC18241}" dt="2021-07-09T16:53:16.960" v="3152"/>
        <pc:sldMkLst>
          <pc:docMk/>
          <pc:sldMk cId="228474326" sldId="292"/>
        </pc:sldMkLst>
        <pc:graphicFrameChg chg="mod modGraphic">
          <ac:chgData name="POH Mei Yi" userId="S::meiyi.poh.2020@mqf.smu.edu.sg::e61aafaa-9340-4d3c-9c83-01c925e747e7" providerId="AD" clId="Web-{827C7FE9-C388-C85C-2D19-90FECAC18241}" dt="2021-07-09T16:53:16.960" v="3152"/>
          <ac:graphicFrameMkLst>
            <pc:docMk/>
            <pc:sldMk cId="228474326" sldId="292"/>
            <ac:graphicFrameMk id="9" creationId="{70AF9172-E35B-0F48-841B-E7C8136EA51E}"/>
          </ac:graphicFrameMkLst>
        </pc:graphicFrameChg>
      </pc:sldChg>
      <pc:sldChg chg="modSp">
        <pc:chgData name="POH Mei Yi" userId="S::meiyi.poh.2020@mqf.smu.edu.sg::e61aafaa-9340-4d3c-9c83-01c925e747e7" providerId="AD" clId="Web-{827C7FE9-C388-C85C-2D19-90FECAC18241}" dt="2021-07-09T16:53:27.585" v="3158"/>
        <pc:sldMkLst>
          <pc:docMk/>
          <pc:sldMk cId="4244125543" sldId="294"/>
        </pc:sldMkLst>
        <pc:spChg chg="mod">
          <ac:chgData name="POH Mei Yi" userId="S::meiyi.poh.2020@mqf.smu.edu.sg::e61aafaa-9340-4d3c-9c83-01c925e747e7" providerId="AD" clId="Web-{827C7FE9-C388-C85C-2D19-90FECAC18241}" dt="2021-07-09T16:26:53.152" v="2461" actId="14100"/>
          <ac:spMkLst>
            <pc:docMk/>
            <pc:sldMk cId="4244125543" sldId="294"/>
            <ac:spMk id="3" creationId="{725918CF-AAB4-0E4D-8B9D-97CA5112DC8C}"/>
          </ac:spMkLst>
        </pc:spChg>
        <pc:graphicFrameChg chg="mod modGraphic">
          <ac:chgData name="POH Mei Yi" userId="S::meiyi.poh.2020@mqf.smu.edu.sg::e61aafaa-9340-4d3c-9c83-01c925e747e7" providerId="AD" clId="Web-{827C7FE9-C388-C85C-2D19-90FECAC18241}" dt="2021-07-09T16:53:27.585" v="3158"/>
          <ac:graphicFrameMkLst>
            <pc:docMk/>
            <pc:sldMk cId="4244125543" sldId="294"/>
            <ac:graphicFrameMk id="9" creationId="{ADC6922B-B4D7-4F40-92A6-48532546E20A}"/>
          </ac:graphicFrameMkLst>
        </pc:graphicFrameChg>
      </pc:sldChg>
      <pc:sldChg chg="modSp">
        <pc:chgData name="POH Mei Yi" userId="S::meiyi.poh.2020@mqf.smu.edu.sg::e61aafaa-9340-4d3c-9c83-01c925e747e7" providerId="AD" clId="Web-{827C7FE9-C388-C85C-2D19-90FECAC18241}" dt="2021-07-09T16:53:43.242" v="3164"/>
        <pc:sldMkLst>
          <pc:docMk/>
          <pc:sldMk cId="3030132026" sldId="295"/>
        </pc:sldMkLst>
        <pc:graphicFrameChg chg="mod modGraphic">
          <ac:chgData name="POH Mei Yi" userId="S::meiyi.poh.2020@mqf.smu.edu.sg::e61aafaa-9340-4d3c-9c83-01c925e747e7" providerId="AD" clId="Web-{827C7FE9-C388-C85C-2D19-90FECAC18241}" dt="2021-07-09T16:53:43.242" v="3164"/>
          <ac:graphicFrameMkLst>
            <pc:docMk/>
            <pc:sldMk cId="3030132026" sldId="295"/>
            <ac:graphicFrameMk id="792" creationId="{C935D0C0-A329-4744-9587-3E6AF94F699E}"/>
          </ac:graphicFrameMkLst>
        </pc:graphicFrameChg>
      </pc:sldChg>
    </pc:docChg>
  </pc:docChgLst>
  <pc:docChgLst>
    <pc:chgData name="CHUA Wen Bin" userId="S::wenbin.chua.2020@mqf.smu.edu.sg::61ace680-9200-4c9f-b3a9-556930e1eef7" providerId="AD" clId="Web-{758E9FDA-EE25-D590-E788-DD8A998FD491}"/>
    <pc:docChg chg="modSld">
      <pc:chgData name="CHUA Wen Bin" userId="S::wenbin.chua.2020@mqf.smu.edu.sg::61ace680-9200-4c9f-b3a9-556930e1eef7" providerId="AD" clId="Web-{758E9FDA-EE25-D590-E788-DD8A998FD491}" dt="2021-07-09T16:51:19.865" v="82" actId="20577"/>
      <pc:docMkLst>
        <pc:docMk/>
      </pc:docMkLst>
      <pc:sldChg chg="modSp">
        <pc:chgData name="CHUA Wen Bin" userId="S::wenbin.chua.2020@mqf.smu.edu.sg::61ace680-9200-4c9f-b3a9-556930e1eef7" providerId="AD" clId="Web-{758E9FDA-EE25-D590-E788-DD8A998FD491}" dt="2021-07-09T16:05:49.305" v="13" actId="20577"/>
        <pc:sldMkLst>
          <pc:docMk/>
          <pc:sldMk cId="1018472131" sldId="274"/>
        </pc:sldMkLst>
        <pc:spChg chg="mod">
          <ac:chgData name="CHUA Wen Bin" userId="S::wenbin.chua.2020@mqf.smu.edu.sg::61ace680-9200-4c9f-b3a9-556930e1eef7" providerId="AD" clId="Web-{758E9FDA-EE25-D590-E788-DD8A998FD491}" dt="2021-07-09T16:05:49.305" v="13" actId="20577"/>
          <ac:spMkLst>
            <pc:docMk/>
            <pc:sldMk cId="1018472131" sldId="274"/>
            <ac:spMk id="7" creationId="{5D1C7CF7-A4AB-B54E-9C88-21FA417BCF78}"/>
          </ac:spMkLst>
        </pc:spChg>
      </pc:sldChg>
      <pc:sldChg chg="modSp">
        <pc:chgData name="CHUA Wen Bin" userId="S::wenbin.chua.2020@mqf.smu.edu.sg::61ace680-9200-4c9f-b3a9-556930e1eef7" providerId="AD" clId="Web-{758E9FDA-EE25-D590-E788-DD8A998FD491}" dt="2021-07-09T16:05:24.101" v="4" actId="14100"/>
        <pc:sldMkLst>
          <pc:docMk/>
          <pc:sldMk cId="924735807" sldId="278"/>
        </pc:sldMkLst>
        <pc:spChg chg="mod">
          <ac:chgData name="CHUA Wen Bin" userId="S::wenbin.chua.2020@mqf.smu.edu.sg::61ace680-9200-4c9f-b3a9-556930e1eef7" providerId="AD" clId="Web-{758E9FDA-EE25-D590-E788-DD8A998FD491}" dt="2021-07-09T15:41:08.458" v="3" actId="20577"/>
          <ac:spMkLst>
            <pc:docMk/>
            <pc:sldMk cId="924735807" sldId="278"/>
            <ac:spMk id="3" creationId="{580ED82F-80CC-074E-948C-C024A89B46FB}"/>
          </ac:spMkLst>
        </pc:spChg>
        <pc:picChg chg="mod">
          <ac:chgData name="CHUA Wen Bin" userId="S::wenbin.chua.2020@mqf.smu.edu.sg::61ace680-9200-4c9f-b3a9-556930e1eef7" providerId="AD" clId="Web-{758E9FDA-EE25-D590-E788-DD8A998FD491}" dt="2021-07-09T16:05:24.101" v="4" actId="14100"/>
          <ac:picMkLst>
            <pc:docMk/>
            <pc:sldMk cId="924735807" sldId="278"/>
            <ac:picMk id="8" creationId="{BADBA2CD-55B3-4BB4-B63F-C54D62705C8F}"/>
          </ac:picMkLst>
        </pc:picChg>
      </pc:sldChg>
      <pc:sldChg chg="modSp">
        <pc:chgData name="CHUA Wen Bin" userId="S::wenbin.chua.2020@mqf.smu.edu.sg::61ace680-9200-4c9f-b3a9-556930e1eef7" providerId="AD" clId="Web-{758E9FDA-EE25-D590-E788-DD8A998FD491}" dt="2021-07-09T16:35:36.661" v="79" actId="20577"/>
        <pc:sldMkLst>
          <pc:docMk/>
          <pc:sldMk cId="4237646551" sldId="281"/>
        </pc:sldMkLst>
        <pc:spChg chg="mod">
          <ac:chgData name="CHUA Wen Bin" userId="S::wenbin.chua.2020@mqf.smu.edu.sg::61ace680-9200-4c9f-b3a9-556930e1eef7" providerId="AD" clId="Web-{758E9FDA-EE25-D590-E788-DD8A998FD491}" dt="2021-07-09T16:14:07.162" v="72" actId="1076"/>
          <ac:spMkLst>
            <pc:docMk/>
            <pc:sldMk cId="4237646551" sldId="281"/>
            <ac:spMk id="2" creationId="{1FF1DD8D-3425-6340-A6F2-8B8A950CE54C}"/>
          </ac:spMkLst>
        </pc:spChg>
        <pc:spChg chg="mod">
          <ac:chgData name="CHUA Wen Bin" userId="S::wenbin.chua.2020@mqf.smu.edu.sg::61ace680-9200-4c9f-b3a9-556930e1eef7" providerId="AD" clId="Web-{758E9FDA-EE25-D590-E788-DD8A998FD491}" dt="2021-07-09T16:35:36.661" v="79" actId="20577"/>
          <ac:spMkLst>
            <pc:docMk/>
            <pc:sldMk cId="4237646551" sldId="281"/>
            <ac:spMk id="6" creationId="{950483F8-7E34-49B4-9E10-81A56AE46BAC}"/>
          </ac:spMkLst>
        </pc:spChg>
        <pc:spChg chg="mod">
          <ac:chgData name="CHUA Wen Bin" userId="S::wenbin.chua.2020@mqf.smu.edu.sg::61ace680-9200-4c9f-b3a9-556930e1eef7" providerId="AD" clId="Web-{758E9FDA-EE25-D590-E788-DD8A998FD491}" dt="2021-07-09T16:14:10.381" v="73" actId="1076"/>
          <ac:spMkLst>
            <pc:docMk/>
            <pc:sldMk cId="4237646551" sldId="281"/>
            <ac:spMk id="7" creationId="{5618D5BA-5604-4C17-9E4B-D93E42131CA5}"/>
          </ac:spMkLst>
        </pc:spChg>
        <pc:spChg chg="mod">
          <ac:chgData name="CHUA Wen Bin" userId="S::wenbin.chua.2020@mqf.smu.edu.sg::61ace680-9200-4c9f-b3a9-556930e1eef7" providerId="AD" clId="Web-{758E9FDA-EE25-D590-E788-DD8A998FD491}" dt="2021-07-09T16:35:27.707" v="78" actId="20577"/>
          <ac:spMkLst>
            <pc:docMk/>
            <pc:sldMk cId="4237646551" sldId="281"/>
            <ac:spMk id="12" creationId="{BA7FBAC8-4110-D640-A505-23205981A4EA}"/>
          </ac:spMkLst>
        </pc:spChg>
      </pc:sldChg>
      <pc:sldChg chg="modSp">
        <pc:chgData name="CHUA Wen Bin" userId="S::wenbin.chua.2020@mqf.smu.edu.sg::61ace680-9200-4c9f-b3a9-556930e1eef7" providerId="AD" clId="Web-{758E9FDA-EE25-D590-E788-DD8A998FD491}" dt="2021-07-09T16:51:19.865" v="82" actId="20577"/>
        <pc:sldMkLst>
          <pc:docMk/>
          <pc:sldMk cId="3030132026" sldId="295"/>
        </pc:sldMkLst>
        <pc:spChg chg="mod">
          <ac:chgData name="CHUA Wen Bin" userId="S::wenbin.chua.2020@mqf.smu.edu.sg::61ace680-9200-4c9f-b3a9-556930e1eef7" providerId="AD" clId="Web-{758E9FDA-EE25-D590-E788-DD8A998FD491}" dt="2021-07-09T16:51:19.865" v="82" actId="20577"/>
          <ac:spMkLst>
            <pc:docMk/>
            <pc:sldMk cId="3030132026" sldId="295"/>
            <ac:spMk id="7" creationId="{1F383D50-431D-424A-A40A-68CE03701592}"/>
          </ac:spMkLst>
        </pc:spChg>
      </pc:sldChg>
    </pc:docChg>
  </pc:docChgLst>
  <pc:docChgLst>
    <pc:chgData name="Ryan SZE THO Kim Ming" userId="S::ryanszetho.2020@mqf.smu.edu.sg::b7fb6046-72a6-4f5b-80e7-25dc6306c1e7" providerId="AD" clId="Web-{3F885EFE-5B45-66BE-FCB9-33C2256963ED}"/>
    <pc:docChg chg="modSld">
      <pc:chgData name="Ryan SZE THO Kim Ming" userId="S::ryanszetho.2020@mqf.smu.edu.sg::b7fb6046-72a6-4f5b-80e7-25dc6306c1e7" providerId="AD" clId="Web-{3F885EFE-5B45-66BE-FCB9-33C2256963ED}" dt="2021-07-09T06:45:05.982" v="44"/>
      <pc:docMkLst>
        <pc:docMk/>
      </pc:docMkLst>
      <pc:sldChg chg="addSp delSp modSp">
        <pc:chgData name="Ryan SZE THO Kim Ming" userId="S::ryanszetho.2020@mqf.smu.edu.sg::b7fb6046-72a6-4f5b-80e7-25dc6306c1e7" providerId="AD" clId="Web-{3F885EFE-5B45-66BE-FCB9-33C2256963ED}" dt="2021-07-09T06:42:26.355" v="8"/>
        <pc:sldMkLst>
          <pc:docMk/>
          <pc:sldMk cId="4237646551" sldId="281"/>
        </pc:sldMkLst>
        <pc:spChg chg="del mod">
          <ac:chgData name="Ryan SZE THO Kim Ming" userId="S::ryanszetho.2020@mqf.smu.edu.sg::b7fb6046-72a6-4f5b-80e7-25dc6306c1e7" providerId="AD" clId="Web-{3F885EFE-5B45-66BE-FCB9-33C2256963ED}" dt="2021-07-09T06:42:26.355" v="8"/>
          <ac:spMkLst>
            <pc:docMk/>
            <pc:sldMk cId="4237646551" sldId="281"/>
            <ac:spMk id="3" creationId="{725918CF-AAB4-0E4D-8B9D-97CA5112DC8C}"/>
          </ac:spMkLst>
        </pc:spChg>
        <pc:spChg chg="add mod">
          <ac:chgData name="Ryan SZE THO Kim Ming" userId="S::ryanszetho.2020@mqf.smu.edu.sg::b7fb6046-72a6-4f5b-80e7-25dc6306c1e7" providerId="AD" clId="Web-{3F885EFE-5B45-66BE-FCB9-33C2256963ED}" dt="2021-07-09T06:42:26.355" v="8"/>
          <ac:spMkLst>
            <pc:docMk/>
            <pc:sldMk cId="4237646551" sldId="281"/>
            <ac:spMk id="6" creationId="{950483F8-7E34-49B4-9E10-81A56AE46BAC}"/>
          </ac:spMkLst>
        </pc:spChg>
        <pc:cxnChg chg="del">
          <ac:chgData name="Ryan SZE THO Kim Ming" userId="S::ryanszetho.2020@mqf.smu.edu.sg::b7fb6046-72a6-4f5b-80e7-25dc6306c1e7" providerId="AD" clId="Web-{3F885EFE-5B45-66BE-FCB9-33C2256963ED}" dt="2021-07-09T06:42:02.323" v="0"/>
          <ac:cxnSpMkLst>
            <pc:docMk/>
            <pc:sldMk cId="4237646551" sldId="281"/>
            <ac:cxnSpMk id="4" creationId="{E07C78BB-96B9-490B-94F2-7E87027BEA91}"/>
          </ac:cxnSpMkLst>
        </pc:cxnChg>
      </pc:sldChg>
      <pc:sldChg chg="addSp delSp modSp">
        <pc:chgData name="Ryan SZE THO Kim Ming" userId="S::ryanszetho.2020@mqf.smu.edu.sg::b7fb6046-72a6-4f5b-80e7-25dc6306c1e7" providerId="AD" clId="Web-{3F885EFE-5B45-66BE-FCB9-33C2256963ED}" dt="2021-07-09T06:45:05.982" v="44"/>
        <pc:sldMkLst>
          <pc:docMk/>
          <pc:sldMk cId="1039245332" sldId="282"/>
        </pc:sldMkLst>
        <pc:spChg chg="mod">
          <ac:chgData name="Ryan SZE THO Kim Ming" userId="S::ryanszetho.2020@mqf.smu.edu.sg::b7fb6046-72a6-4f5b-80e7-25dc6306c1e7" providerId="AD" clId="Web-{3F885EFE-5B45-66BE-FCB9-33C2256963ED}" dt="2021-07-09T06:43:52.684" v="21" actId="1076"/>
          <ac:spMkLst>
            <pc:docMk/>
            <pc:sldMk cId="1039245332" sldId="282"/>
            <ac:spMk id="2" creationId="{D7D3793A-DCD6-734A-847C-0C40B433D026}"/>
          </ac:spMkLst>
        </pc:spChg>
        <pc:spChg chg="del">
          <ac:chgData name="Ryan SZE THO Kim Ming" userId="S::ryanszetho.2020@mqf.smu.edu.sg::b7fb6046-72a6-4f5b-80e7-25dc6306c1e7" providerId="AD" clId="Web-{3F885EFE-5B45-66BE-FCB9-33C2256963ED}" dt="2021-07-09T06:43:17.356" v="12"/>
          <ac:spMkLst>
            <pc:docMk/>
            <pc:sldMk cId="1039245332" sldId="282"/>
            <ac:spMk id="3" creationId="{580ED82F-80CC-074E-948C-C024A89B46FB}"/>
          </ac:spMkLst>
        </pc:spChg>
        <pc:spChg chg="add del mod">
          <ac:chgData name="Ryan SZE THO Kim Ming" userId="S::ryanszetho.2020@mqf.smu.edu.sg::b7fb6046-72a6-4f5b-80e7-25dc6306c1e7" providerId="AD" clId="Web-{3F885EFE-5B45-66BE-FCB9-33C2256963ED}" dt="2021-07-09T06:43:37.590" v="13"/>
          <ac:spMkLst>
            <pc:docMk/>
            <pc:sldMk cId="1039245332" sldId="282"/>
            <ac:spMk id="9" creationId="{6F3955D9-8BB2-4BAA-A858-BD223936A1A5}"/>
          </ac:spMkLst>
        </pc:spChg>
        <pc:picChg chg="del">
          <ac:chgData name="Ryan SZE THO Kim Ming" userId="S::ryanszetho.2020@mqf.smu.edu.sg::b7fb6046-72a6-4f5b-80e7-25dc6306c1e7" providerId="AD" clId="Web-{3F885EFE-5B45-66BE-FCB9-33C2256963ED}" dt="2021-07-09T06:43:12.684" v="9"/>
          <ac:picMkLst>
            <pc:docMk/>
            <pc:sldMk cId="1039245332" sldId="282"/>
            <ac:picMk id="4" creationId="{01A4FF80-70D6-534F-898D-91215EAF87BF}"/>
          </ac:picMkLst>
        </pc:picChg>
        <pc:picChg chg="add mod">
          <ac:chgData name="Ryan SZE THO Kim Ming" userId="S::ryanszetho.2020@mqf.smu.edu.sg::b7fb6046-72a6-4f5b-80e7-25dc6306c1e7" providerId="AD" clId="Web-{3F885EFE-5B45-66BE-FCB9-33C2256963ED}" dt="2021-07-09T06:44:02.606" v="25" actId="1076"/>
          <ac:picMkLst>
            <pc:docMk/>
            <pc:sldMk cId="1039245332" sldId="282"/>
            <ac:picMk id="7" creationId="{1491DD24-F228-46B7-96F0-39515A34EB75}"/>
          </ac:picMkLst>
        </pc:picChg>
        <pc:picChg chg="add mod ord">
          <ac:chgData name="Ryan SZE THO Kim Ming" userId="S::ryanszetho.2020@mqf.smu.edu.sg::b7fb6046-72a6-4f5b-80e7-25dc6306c1e7" providerId="AD" clId="Web-{3F885EFE-5B45-66BE-FCB9-33C2256963ED}" dt="2021-07-09T06:44:00.263" v="24" actId="1076"/>
          <ac:picMkLst>
            <pc:docMk/>
            <pc:sldMk cId="1039245332" sldId="282"/>
            <ac:picMk id="10" creationId="{BE83A552-F4B0-4246-8B78-40ACD13A3671}"/>
          </ac:picMkLst>
        </pc:picChg>
        <pc:picChg chg="add mod">
          <ac:chgData name="Ryan SZE THO Kim Ming" userId="S::ryanszetho.2020@mqf.smu.edu.sg::b7fb6046-72a6-4f5b-80e7-25dc6306c1e7" providerId="AD" clId="Web-{3F885EFE-5B45-66BE-FCB9-33C2256963ED}" dt="2021-07-09T06:45:03.654" v="43" actId="1076"/>
          <ac:picMkLst>
            <pc:docMk/>
            <pc:sldMk cId="1039245332" sldId="282"/>
            <ac:picMk id="11" creationId="{1A49A8D3-4A38-4502-90F6-0EACAEA2118F}"/>
          </ac:picMkLst>
        </pc:picChg>
        <pc:picChg chg="add mod">
          <ac:chgData name="Ryan SZE THO Kim Ming" userId="S::ryanszetho.2020@mqf.smu.edu.sg::b7fb6046-72a6-4f5b-80e7-25dc6306c1e7" providerId="AD" clId="Web-{3F885EFE-5B45-66BE-FCB9-33C2256963ED}" dt="2021-07-09T06:44:58.935" v="41" actId="1076"/>
          <ac:picMkLst>
            <pc:docMk/>
            <pc:sldMk cId="1039245332" sldId="282"/>
            <ac:picMk id="12" creationId="{8A322742-5373-4232-8C33-D7359835FD75}"/>
          </ac:picMkLst>
        </pc:picChg>
        <pc:cxnChg chg="del">
          <ac:chgData name="Ryan SZE THO Kim Ming" userId="S::ryanszetho.2020@mqf.smu.edu.sg::b7fb6046-72a6-4f5b-80e7-25dc6306c1e7" providerId="AD" clId="Web-{3F885EFE-5B45-66BE-FCB9-33C2256963ED}" dt="2021-07-09T06:45:05.982" v="44"/>
          <ac:cxnSpMkLst>
            <pc:docMk/>
            <pc:sldMk cId="1039245332" sldId="282"/>
            <ac:cxnSpMk id="5" creationId="{D07E8B52-2FB0-4A88-9CEC-07005666D767}"/>
          </ac:cxnSpMkLst>
        </pc:cxnChg>
      </pc:sldChg>
    </pc:docChg>
  </pc:docChgLst>
  <pc:docChgLst>
    <pc:chgData name="Ryan SZE THO Kim Ming" userId="S::ryanszetho.2020@mqf.smu.edu.sg::b7fb6046-72a6-4f5b-80e7-25dc6306c1e7" providerId="AD" clId="Web-{23C4EF7D-BD48-5581-4528-985B1B5CE457}"/>
    <pc:docChg chg="modSld">
      <pc:chgData name="Ryan SZE THO Kim Ming" userId="S::ryanszetho.2020@mqf.smu.edu.sg::b7fb6046-72a6-4f5b-80e7-25dc6306c1e7" providerId="AD" clId="Web-{23C4EF7D-BD48-5581-4528-985B1B5CE457}" dt="2021-07-12T12:08:49.147" v="0"/>
      <pc:docMkLst>
        <pc:docMk/>
      </pc:docMkLst>
      <pc:sldChg chg="modSp">
        <pc:chgData name="Ryan SZE THO Kim Ming" userId="S::ryanszetho.2020@mqf.smu.edu.sg::b7fb6046-72a6-4f5b-80e7-25dc6306c1e7" providerId="AD" clId="Web-{23C4EF7D-BD48-5581-4528-985B1B5CE457}" dt="2021-07-12T12:08:49.147" v="0"/>
        <pc:sldMkLst>
          <pc:docMk/>
          <pc:sldMk cId="727513190" sldId="270"/>
        </pc:sldMkLst>
        <pc:graphicFrameChg chg="modGraphic">
          <ac:chgData name="Ryan SZE THO Kim Ming" userId="S::ryanszetho.2020@mqf.smu.edu.sg::b7fb6046-72a6-4f5b-80e7-25dc6306c1e7" providerId="AD" clId="Web-{23C4EF7D-BD48-5581-4528-985B1B5CE457}" dt="2021-07-12T12:08:49.147" v="0"/>
          <ac:graphicFrameMkLst>
            <pc:docMk/>
            <pc:sldMk cId="727513190" sldId="270"/>
            <ac:graphicFrameMk id="9" creationId="{6944DB0D-5E34-9F44-BCCD-AC623A77FCAA}"/>
          </ac:graphicFrameMkLst>
        </pc:graphicFrameChg>
      </pc:sldChg>
    </pc:docChg>
  </pc:docChgLst>
  <pc:docChgLst>
    <pc:chgData name="Ryan SZE THO Kim Ming" userId="S::ryanszetho.2020@mqf.smu.edu.sg::b7fb6046-72a6-4f5b-80e7-25dc6306c1e7" providerId="AD" clId="Web-{67A64C4C-8445-3743-8B3B-6C1A8EE52E46}"/>
    <pc:docChg chg="modSld">
      <pc:chgData name="Ryan SZE THO Kim Ming" userId="S::ryanszetho.2020@mqf.smu.edu.sg::b7fb6046-72a6-4f5b-80e7-25dc6306c1e7" providerId="AD" clId="Web-{67A64C4C-8445-3743-8B3B-6C1A8EE52E46}" dt="2021-07-10T01:16:48.565" v="6" actId="1076"/>
      <pc:docMkLst>
        <pc:docMk/>
      </pc:docMkLst>
      <pc:sldChg chg="modSp">
        <pc:chgData name="Ryan SZE THO Kim Ming" userId="S::ryanszetho.2020@mqf.smu.edu.sg::b7fb6046-72a6-4f5b-80e7-25dc6306c1e7" providerId="AD" clId="Web-{67A64C4C-8445-3743-8B3B-6C1A8EE52E46}" dt="2021-07-10T01:16:48.565" v="6" actId="1076"/>
        <pc:sldMkLst>
          <pc:docMk/>
          <pc:sldMk cId="1636645889" sldId="289"/>
        </pc:sldMkLst>
        <pc:picChg chg="mod">
          <ac:chgData name="Ryan SZE THO Kim Ming" userId="S::ryanszetho.2020@mqf.smu.edu.sg::b7fb6046-72a6-4f5b-80e7-25dc6306c1e7" providerId="AD" clId="Web-{67A64C4C-8445-3743-8B3B-6C1A8EE52E46}" dt="2021-07-10T01:16:47.159" v="5" actId="1076"/>
          <ac:picMkLst>
            <pc:docMk/>
            <pc:sldMk cId="1636645889" sldId="289"/>
            <ac:picMk id="13" creationId="{4FDF0ED3-B9FA-3D40-B8B3-52C63FB456A1}"/>
          </ac:picMkLst>
        </pc:picChg>
        <pc:picChg chg="mod">
          <ac:chgData name="Ryan SZE THO Kim Ming" userId="S::ryanszetho.2020@mqf.smu.edu.sg::b7fb6046-72a6-4f5b-80e7-25dc6306c1e7" providerId="AD" clId="Web-{67A64C4C-8445-3743-8B3B-6C1A8EE52E46}" dt="2021-07-10T01:16:48.565" v="6" actId="1076"/>
          <ac:picMkLst>
            <pc:docMk/>
            <pc:sldMk cId="1636645889" sldId="289"/>
            <ac:picMk id="14" creationId="{2FD72632-E24D-5147-AEC0-DB59B50BE413}"/>
          </ac:picMkLst>
        </pc:picChg>
      </pc:sldChg>
    </pc:docChg>
  </pc:docChgLst>
  <pc:docChgLst>
    <pc:chgData name="Ankit RAWAT" userId="S::ankitr.2020@mqf.smu.edu.sg::18692a35-d84c-4755-a675-f4e05b913d76" providerId="AD" clId="Web-{F620FD5A-3DA2-6CD2-320A-610262EB6EC2}"/>
    <pc:docChg chg="modSld">
      <pc:chgData name="Ankit RAWAT" userId="S::ankitr.2020@mqf.smu.edu.sg::18692a35-d84c-4755-a675-f4e05b913d76" providerId="AD" clId="Web-{F620FD5A-3DA2-6CD2-320A-610262EB6EC2}" dt="2021-07-09T16:38:36.458" v="2" actId="1076"/>
      <pc:docMkLst>
        <pc:docMk/>
      </pc:docMkLst>
      <pc:sldChg chg="delSp modSp">
        <pc:chgData name="Ankit RAWAT" userId="S::ankitr.2020@mqf.smu.edu.sg::18692a35-d84c-4755-a675-f4e05b913d76" providerId="AD" clId="Web-{F620FD5A-3DA2-6CD2-320A-610262EB6EC2}" dt="2021-07-09T16:38:36.458" v="2" actId="1076"/>
        <pc:sldMkLst>
          <pc:docMk/>
          <pc:sldMk cId="3030132026" sldId="295"/>
        </pc:sldMkLst>
        <pc:graphicFrameChg chg="del">
          <ac:chgData name="Ankit RAWAT" userId="S::ankitr.2020@mqf.smu.edu.sg::18692a35-d84c-4755-a675-f4e05b913d76" providerId="AD" clId="Web-{F620FD5A-3DA2-6CD2-320A-610262EB6EC2}" dt="2021-07-09T16:37:49.317" v="0"/>
          <ac:graphicFrameMkLst>
            <pc:docMk/>
            <pc:sldMk cId="3030132026" sldId="295"/>
            <ac:graphicFrameMk id="16" creationId="{390E089F-9478-5041-92C6-5AC0846DDAA8}"/>
          </ac:graphicFrameMkLst>
        </pc:graphicFrameChg>
        <pc:picChg chg="mod">
          <ac:chgData name="Ankit RAWAT" userId="S::ankitr.2020@mqf.smu.edu.sg::18692a35-d84c-4755-a675-f4e05b913d76" providerId="AD" clId="Web-{F620FD5A-3DA2-6CD2-320A-610262EB6EC2}" dt="2021-07-09T16:38:36.458" v="2" actId="1076"/>
          <ac:picMkLst>
            <pc:docMk/>
            <pc:sldMk cId="3030132026" sldId="295"/>
            <ac:picMk id="2" creationId="{3C8959A6-1BAC-7542-A544-4DB8E72EF6AD}"/>
          </ac:picMkLst>
        </pc:picChg>
      </pc:sldChg>
    </pc:docChg>
  </pc:docChgLst>
  <pc:docChgLst>
    <pc:chgData name="Ankit RAWAT" userId="18692a35-d84c-4755-a675-f4e05b913d76" providerId="ADAL" clId="{BD5ECACD-BF20-B242-A3CA-40A7BC71AAC7}"/>
    <pc:docChg chg="undo custSel addSld delSld modSld sldOrd">
      <pc:chgData name="Ankit RAWAT" userId="18692a35-d84c-4755-a675-f4e05b913d76" providerId="ADAL" clId="{BD5ECACD-BF20-B242-A3CA-40A7BC71AAC7}" dt="2021-07-10T01:15:53.795" v="2811" actId="732"/>
      <pc:docMkLst>
        <pc:docMk/>
      </pc:docMkLst>
      <pc:sldChg chg="addSp modSp mod">
        <pc:chgData name="Ankit RAWAT" userId="18692a35-d84c-4755-a675-f4e05b913d76" providerId="ADAL" clId="{BD5ECACD-BF20-B242-A3CA-40A7BC71AAC7}" dt="2021-07-09T12:21:39.356" v="270" actId="1076"/>
        <pc:sldMkLst>
          <pc:docMk/>
          <pc:sldMk cId="3910990815" sldId="262"/>
        </pc:sldMkLst>
        <pc:spChg chg="mod">
          <ac:chgData name="Ankit RAWAT" userId="18692a35-d84c-4755-a675-f4e05b913d76" providerId="ADAL" clId="{BD5ECACD-BF20-B242-A3CA-40A7BC71AAC7}" dt="2021-07-09T12:21:34.220" v="269" actId="1076"/>
          <ac:spMkLst>
            <pc:docMk/>
            <pc:sldMk cId="3910990815" sldId="262"/>
            <ac:spMk id="3" creationId="{725918CF-AAB4-0E4D-8B9D-97CA5112DC8C}"/>
          </ac:spMkLst>
        </pc:spChg>
        <pc:picChg chg="add mod">
          <ac:chgData name="Ankit RAWAT" userId="18692a35-d84c-4755-a675-f4e05b913d76" providerId="ADAL" clId="{BD5ECACD-BF20-B242-A3CA-40A7BC71AAC7}" dt="2021-07-09T12:21:39.356" v="270" actId="1076"/>
          <ac:picMkLst>
            <pc:docMk/>
            <pc:sldMk cId="3910990815" sldId="262"/>
            <ac:picMk id="4" creationId="{E388CCFD-D387-024F-855B-6D9D71C2751F}"/>
          </ac:picMkLst>
        </pc:picChg>
      </pc:sldChg>
      <pc:sldChg chg="addSp delSp modSp del mod">
        <pc:chgData name="Ankit RAWAT" userId="18692a35-d84c-4755-a675-f4e05b913d76" providerId="ADAL" clId="{BD5ECACD-BF20-B242-A3CA-40A7BC71AAC7}" dt="2021-07-09T16:52:45.084" v="2529" actId="2696"/>
        <pc:sldMkLst>
          <pc:docMk/>
          <pc:sldMk cId="4237646551" sldId="281"/>
        </pc:sldMkLst>
        <pc:spChg chg="mod">
          <ac:chgData name="Ankit RAWAT" userId="18692a35-d84c-4755-a675-f4e05b913d76" providerId="ADAL" clId="{BD5ECACD-BF20-B242-A3CA-40A7BC71AAC7}" dt="2021-07-09T13:41:08.739" v="1637" actId="20577"/>
          <ac:spMkLst>
            <pc:docMk/>
            <pc:sldMk cId="4237646551" sldId="281"/>
            <ac:spMk id="2" creationId="{1FF1DD8D-3425-6340-A6F2-8B8A950CE54C}"/>
          </ac:spMkLst>
        </pc:spChg>
        <pc:spChg chg="add mod">
          <ac:chgData name="Ankit RAWAT" userId="18692a35-d84c-4755-a675-f4e05b913d76" providerId="ADAL" clId="{BD5ECACD-BF20-B242-A3CA-40A7BC71AAC7}" dt="2021-07-09T13:35:57.375" v="1500" actId="1076"/>
          <ac:spMkLst>
            <pc:docMk/>
            <pc:sldMk cId="4237646551" sldId="281"/>
            <ac:spMk id="3" creationId="{8716FB38-81A0-184A-A0F5-3E0872886FF6}"/>
          </ac:spMkLst>
        </pc:spChg>
        <pc:spChg chg="add mod">
          <ac:chgData name="Ankit RAWAT" userId="18692a35-d84c-4755-a675-f4e05b913d76" providerId="ADAL" clId="{BD5ECACD-BF20-B242-A3CA-40A7BC71AAC7}" dt="2021-07-09T13:35:57.375" v="1500" actId="1076"/>
          <ac:spMkLst>
            <pc:docMk/>
            <pc:sldMk cId="4237646551" sldId="281"/>
            <ac:spMk id="4" creationId="{E407C4CF-99C0-F440-AE9C-588948F705C3}"/>
          </ac:spMkLst>
        </pc:spChg>
        <pc:spChg chg="add mod">
          <ac:chgData name="Ankit RAWAT" userId="18692a35-d84c-4755-a675-f4e05b913d76" providerId="ADAL" clId="{BD5ECACD-BF20-B242-A3CA-40A7BC71AAC7}" dt="2021-07-09T13:35:57.375" v="1500" actId="1076"/>
          <ac:spMkLst>
            <pc:docMk/>
            <pc:sldMk cId="4237646551" sldId="281"/>
            <ac:spMk id="5" creationId="{B4B85566-702C-5145-9C76-B33CF1F35108}"/>
          </ac:spMkLst>
        </pc:spChg>
        <pc:spChg chg="mod">
          <ac:chgData name="Ankit RAWAT" userId="18692a35-d84c-4755-a675-f4e05b913d76" providerId="ADAL" clId="{BD5ECACD-BF20-B242-A3CA-40A7BC71AAC7}" dt="2021-07-09T13:41:15.907" v="1650" actId="1037"/>
          <ac:spMkLst>
            <pc:docMk/>
            <pc:sldMk cId="4237646551" sldId="281"/>
            <ac:spMk id="6" creationId="{950483F8-7E34-49B4-9E10-81A56AE46BAC}"/>
          </ac:spMkLst>
        </pc:spChg>
        <pc:spChg chg="add del mod">
          <ac:chgData name="Ankit RAWAT" userId="18692a35-d84c-4755-a675-f4e05b913d76" providerId="ADAL" clId="{BD5ECACD-BF20-B242-A3CA-40A7BC71AAC7}" dt="2021-07-09T13:36:22.749" v="1503" actId="478"/>
          <ac:spMkLst>
            <pc:docMk/>
            <pc:sldMk cId="4237646551" sldId="281"/>
            <ac:spMk id="7" creationId="{2FB96531-001F-DE4F-A3C2-3B92499868F2}"/>
          </ac:spMkLst>
        </pc:spChg>
        <pc:spChg chg="add mod">
          <ac:chgData name="Ankit RAWAT" userId="18692a35-d84c-4755-a675-f4e05b913d76" providerId="ADAL" clId="{BD5ECACD-BF20-B242-A3CA-40A7BC71AAC7}" dt="2021-07-09T13:36:16.878" v="1502" actId="1076"/>
          <ac:spMkLst>
            <pc:docMk/>
            <pc:sldMk cId="4237646551" sldId="281"/>
            <ac:spMk id="8" creationId="{5C1FE549-8A4E-FD4C-BCAA-0E543679F2BC}"/>
          </ac:spMkLst>
        </pc:spChg>
        <pc:spChg chg="add mod">
          <ac:chgData name="Ankit RAWAT" userId="18692a35-d84c-4755-a675-f4e05b913d76" providerId="ADAL" clId="{BD5ECACD-BF20-B242-A3CA-40A7BC71AAC7}" dt="2021-07-09T13:36:16.878" v="1502" actId="1076"/>
          <ac:spMkLst>
            <pc:docMk/>
            <pc:sldMk cId="4237646551" sldId="281"/>
            <ac:spMk id="10" creationId="{FC33C177-94D9-0E4A-A347-257CD6934418}"/>
          </ac:spMkLst>
        </pc:spChg>
        <pc:spChg chg="add del mod">
          <ac:chgData name="Ankit RAWAT" userId="18692a35-d84c-4755-a675-f4e05b913d76" providerId="ADAL" clId="{BD5ECACD-BF20-B242-A3CA-40A7BC71AAC7}" dt="2021-07-09T13:41:05.188" v="1636"/>
          <ac:spMkLst>
            <pc:docMk/>
            <pc:sldMk cId="4237646551" sldId="281"/>
            <ac:spMk id="11" creationId="{0490124C-9524-9349-BEBF-70CDCD56BF6C}"/>
          </ac:spMkLst>
        </pc:spChg>
        <pc:spChg chg="add del mod">
          <ac:chgData name="Ankit RAWAT" userId="18692a35-d84c-4755-a675-f4e05b913d76" providerId="ADAL" clId="{BD5ECACD-BF20-B242-A3CA-40A7BC71AAC7}" dt="2021-07-09T16:50:11.090" v="2475" actId="478"/>
          <ac:spMkLst>
            <pc:docMk/>
            <pc:sldMk cId="4237646551" sldId="281"/>
            <ac:spMk id="12" creationId="{BA7FBAC8-4110-D640-A505-23205981A4EA}"/>
          </ac:spMkLst>
        </pc:spChg>
      </pc:sldChg>
      <pc:sldChg chg="addSp delSp modSp add del mod">
        <pc:chgData name="Ankit RAWAT" userId="18692a35-d84c-4755-a675-f4e05b913d76" providerId="ADAL" clId="{BD5ECACD-BF20-B242-A3CA-40A7BC71AAC7}" dt="2021-07-10T01:06:41.183" v="2798" actId="14100"/>
        <pc:sldMkLst>
          <pc:docMk/>
          <pc:sldMk cId="1039245332" sldId="282"/>
        </pc:sldMkLst>
        <pc:spChg chg="mod">
          <ac:chgData name="Ankit RAWAT" userId="18692a35-d84c-4755-a675-f4e05b913d76" providerId="ADAL" clId="{BD5ECACD-BF20-B242-A3CA-40A7BC71AAC7}" dt="2021-07-09T17:25:32.887" v="2594" actId="1036"/>
          <ac:spMkLst>
            <pc:docMk/>
            <pc:sldMk cId="1039245332" sldId="282"/>
            <ac:spMk id="2" creationId="{D7D3793A-DCD6-734A-847C-0C40B433D026}"/>
          </ac:spMkLst>
        </pc:spChg>
        <pc:spChg chg="del">
          <ac:chgData name="Ankit RAWAT" userId="18692a35-d84c-4755-a675-f4e05b913d76" providerId="ADAL" clId="{BD5ECACD-BF20-B242-A3CA-40A7BC71AAC7}" dt="2021-07-09T17:15:50.383" v="2539" actId="478"/>
          <ac:spMkLst>
            <pc:docMk/>
            <pc:sldMk cId="1039245332" sldId="282"/>
            <ac:spMk id="3" creationId="{B4C573C5-BEA0-4BF8-9251-6656F4CF788F}"/>
          </ac:spMkLst>
        </pc:spChg>
        <pc:picChg chg="add del mod">
          <ac:chgData name="Ankit RAWAT" userId="18692a35-d84c-4755-a675-f4e05b913d76" providerId="ADAL" clId="{BD5ECACD-BF20-B242-A3CA-40A7BC71AAC7}" dt="2021-07-10T01:01:51.779" v="2780" actId="478"/>
          <ac:picMkLst>
            <pc:docMk/>
            <pc:sldMk cId="1039245332" sldId="282"/>
            <ac:picMk id="3" creationId="{5CA84512-D4BB-0742-8891-9D0B7BF025B7}"/>
          </ac:picMkLst>
        </pc:picChg>
        <pc:picChg chg="add del mod modCrop">
          <ac:chgData name="Ankit RAWAT" userId="18692a35-d84c-4755-a675-f4e05b913d76" providerId="ADAL" clId="{BD5ECACD-BF20-B242-A3CA-40A7BC71AAC7}" dt="2021-07-09T15:20:22.586" v="2059" actId="478"/>
          <ac:picMkLst>
            <pc:docMk/>
            <pc:sldMk cId="1039245332" sldId="282"/>
            <ac:picMk id="3" creationId="{755F1574-750E-8F46-A852-221CC7D9A2F6}"/>
          </ac:picMkLst>
        </pc:picChg>
        <pc:picChg chg="add del mod">
          <ac:chgData name="Ankit RAWAT" userId="18692a35-d84c-4755-a675-f4e05b913d76" providerId="ADAL" clId="{BD5ECACD-BF20-B242-A3CA-40A7BC71AAC7}" dt="2021-07-09T15:21:46.684" v="2066" actId="478"/>
          <ac:picMkLst>
            <pc:docMk/>
            <pc:sldMk cId="1039245332" sldId="282"/>
            <ac:picMk id="4" creationId="{235DC266-2BFB-8346-936A-59FBAB1C0F6C}"/>
          </ac:picMkLst>
        </pc:picChg>
        <pc:picChg chg="add del mod">
          <ac:chgData name="Ankit RAWAT" userId="18692a35-d84c-4755-a675-f4e05b913d76" providerId="ADAL" clId="{BD5ECACD-BF20-B242-A3CA-40A7BC71AAC7}" dt="2021-07-10T01:06:34.620" v="2794" actId="478"/>
          <ac:picMkLst>
            <pc:docMk/>
            <pc:sldMk cId="1039245332" sldId="282"/>
            <ac:picMk id="4" creationId="{2B764063-A5D8-4947-8EAB-B781D5C946DD}"/>
          </ac:picMkLst>
        </pc:picChg>
        <pc:picChg chg="del mod">
          <ac:chgData name="Ankit RAWAT" userId="18692a35-d84c-4755-a675-f4e05b913d76" providerId="ADAL" clId="{BD5ECACD-BF20-B242-A3CA-40A7BC71AAC7}" dt="2021-07-09T17:15:27.151" v="2532" actId="478"/>
          <ac:picMkLst>
            <pc:docMk/>
            <pc:sldMk cId="1039245332" sldId="282"/>
            <ac:picMk id="4" creationId="{68283480-F0E8-45F4-873C-422945443FC1}"/>
          </ac:picMkLst>
        </pc:picChg>
        <pc:picChg chg="add del mod">
          <ac:chgData name="Ankit RAWAT" userId="18692a35-d84c-4755-a675-f4e05b913d76" providerId="ADAL" clId="{BD5ECACD-BF20-B242-A3CA-40A7BC71AAC7}" dt="2021-07-09T17:15:33.393" v="2534" actId="478"/>
          <ac:picMkLst>
            <pc:docMk/>
            <pc:sldMk cId="1039245332" sldId="282"/>
            <ac:picMk id="5" creationId="{16AA0B02-D322-844A-AF1B-96A783FE0074}"/>
          </ac:picMkLst>
        </pc:picChg>
        <pc:picChg chg="add mod">
          <ac:chgData name="Ankit RAWAT" userId="18692a35-d84c-4755-a675-f4e05b913d76" providerId="ADAL" clId="{BD5ECACD-BF20-B242-A3CA-40A7BC71AAC7}" dt="2021-07-10T01:06:41.183" v="2798" actId="14100"/>
          <ac:picMkLst>
            <pc:docMk/>
            <pc:sldMk cId="1039245332" sldId="282"/>
            <ac:picMk id="5" creationId="{F662DA62-0B36-974D-9630-AB02253C5805}"/>
          </ac:picMkLst>
        </pc:picChg>
        <pc:picChg chg="add del mod">
          <ac:chgData name="Ankit RAWAT" userId="18692a35-d84c-4755-a675-f4e05b913d76" providerId="ADAL" clId="{BD5ECACD-BF20-B242-A3CA-40A7BC71AAC7}" dt="2021-07-09T17:15:32" v="2533" actId="478"/>
          <ac:picMkLst>
            <pc:docMk/>
            <pc:sldMk cId="1039245332" sldId="282"/>
            <ac:picMk id="7" creationId="{506B3341-BEF3-674E-BAF7-3E47A614D863}"/>
          </ac:picMkLst>
        </pc:picChg>
        <pc:picChg chg="add del mod">
          <ac:chgData name="Ankit RAWAT" userId="18692a35-d84c-4755-a675-f4e05b913d76" providerId="ADAL" clId="{BD5ECACD-BF20-B242-A3CA-40A7BC71AAC7}" dt="2021-07-09T17:17:24.770" v="2552" actId="478"/>
          <ac:picMkLst>
            <pc:docMk/>
            <pc:sldMk cId="1039245332" sldId="282"/>
            <ac:picMk id="8" creationId="{6B60E797-6649-EF40-8F79-CCE8B721129A}"/>
          </ac:picMkLst>
        </pc:picChg>
        <pc:picChg chg="add mod modCrop">
          <ac:chgData name="Ankit RAWAT" userId="18692a35-d84c-4755-a675-f4e05b913d76" providerId="ADAL" clId="{BD5ECACD-BF20-B242-A3CA-40A7BC71AAC7}" dt="2021-07-09T16:21:57.189" v="2165" actId="732"/>
          <ac:picMkLst>
            <pc:docMk/>
            <pc:sldMk cId="1039245332" sldId="282"/>
            <ac:picMk id="8" creationId="{CD4CA7DC-E956-7349-926C-25C03B781F52}"/>
          </ac:picMkLst>
        </pc:picChg>
        <pc:picChg chg="add del mod">
          <ac:chgData name="Ankit RAWAT" userId="18692a35-d84c-4755-a675-f4e05b913d76" providerId="ADAL" clId="{BD5ECACD-BF20-B242-A3CA-40A7BC71AAC7}" dt="2021-07-09T17:17:26.193" v="2553" actId="478"/>
          <ac:picMkLst>
            <pc:docMk/>
            <pc:sldMk cId="1039245332" sldId="282"/>
            <ac:picMk id="9" creationId="{4CB1EDBF-7258-FE40-A83C-D5ABC02B04CE}"/>
          </ac:picMkLst>
        </pc:picChg>
        <pc:picChg chg="del">
          <ac:chgData name="Ankit RAWAT" userId="18692a35-d84c-4755-a675-f4e05b913d76" providerId="ADAL" clId="{BD5ECACD-BF20-B242-A3CA-40A7BC71AAC7}" dt="2021-07-09T17:15:25.157" v="2531" actId="478"/>
          <ac:picMkLst>
            <pc:docMk/>
            <pc:sldMk cId="1039245332" sldId="282"/>
            <ac:picMk id="10" creationId="{4B03105C-D8D6-4526-BC3E-6820B3766A76}"/>
          </ac:picMkLst>
        </pc:picChg>
        <pc:picChg chg="add del mod">
          <ac:chgData name="Ankit RAWAT" userId="18692a35-d84c-4755-a675-f4e05b913d76" providerId="ADAL" clId="{BD5ECACD-BF20-B242-A3CA-40A7BC71AAC7}" dt="2021-07-09T17:24:19.219" v="2581" actId="478"/>
          <ac:picMkLst>
            <pc:docMk/>
            <pc:sldMk cId="1039245332" sldId="282"/>
            <ac:picMk id="11" creationId="{53A671D0-D770-4C42-ACD6-857D09FEDBE1}"/>
          </ac:picMkLst>
        </pc:picChg>
        <pc:picChg chg="add del mod">
          <ac:chgData name="Ankit RAWAT" userId="18692a35-d84c-4755-a675-f4e05b913d76" providerId="ADAL" clId="{BD5ECACD-BF20-B242-A3CA-40A7BC71AAC7}" dt="2021-07-09T17:24:17.852" v="2580" actId="478"/>
          <ac:picMkLst>
            <pc:docMk/>
            <pc:sldMk cId="1039245332" sldId="282"/>
            <ac:picMk id="12" creationId="{8FBD6BFE-7F81-0C4C-8237-09DA667BE3DD}"/>
          </ac:picMkLst>
        </pc:picChg>
        <pc:picChg chg="add del mod">
          <ac:chgData name="Ankit RAWAT" userId="18692a35-d84c-4755-a675-f4e05b913d76" providerId="ADAL" clId="{BD5ECACD-BF20-B242-A3CA-40A7BC71AAC7}" dt="2021-07-09T17:24:16.364" v="2579" actId="478"/>
          <ac:picMkLst>
            <pc:docMk/>
            <pc:sldMk cId="1039245332" sldId="282"/>
            <ac:picMk id="13" creationId="{981DE779-3AA5-ED4B-A451-7F9D9EF3C030}"/>
          </ac:picMkLst>
        </pc:picChg>
        <pc:picChg chg="add del mod">
          <ac:chgData name="Ankit RAWAT" userId="18692a35-d84c-4755-a675-f4e05b913d76" providerId="ADAL" clId="{BD5ECACD-BF20-B242-A3CA-40A7BC71AAC7}" dt="2021-07-10T00:53:17.234" v="2761" actId="478"/>
          <ac:picMkLst>
            <pc:docMk/>
            <pc:sldMk cId="1039245332" sldId="282"/>
            <ac:picMk id="14" creationId="{24A137C6-A002-3E4D-9760-31F6A4C1472F}"/>
          </ac:picMkLst>
        </pc:picChg>
      </pc:sldChg>
      <pc:sldChg chg="addSp delSp modSp del mod">
        <pc:chgData name="Ankit RAWAT" userId="18692a35-d84c-4755-a675-f4e05b913d76" providerId="ADAL" clId="{BD5ECACD-BF20-B242-A3CA-40A7BC71AAC7}" dt="2021-07-09T13:17:14.038" v="1254" actId="2696"/>
        <pc:sldMkLst>
          <pc:docMk/>
          <pc:sldMk cId="3544844398" sldId="287"/>
        </pc:sldMkLst>
        <pc:spChg chg="del mod">
          <ac:chgData name="Ankit RAWAT" userId="18692a35-d84c-4755-a675-f4e05b913d76" providerId="ADAL" clId="{BD5ECACD-BF20-B242-A3CA-40A7BC71AAC7}" dt="2021-07-09T12:20:49.170" v="260" actId="478"/>
          <ac:spMkLst>
            <pc:docMk/>
            <pc:sldMk cId="3544844398" sldId="287"/>
            <ac:spMk id="2" creationId="{1FF1DD8D-3425-6340-A6F2-8B8A950CE54C}"/>
          </ac:spMkLst>
        </pc:spChg>
        <pc:spChg chg="mod">
          <ac:chgData name="Ankit RAWAT" userId="18692a35-d84c-4755-a675-f4e05b913d76" providerId="ADAL" clId="{BD5ECACD-BF20-B242-A3CA-40A7BC71AAC7}" dt="2021-07-09T12:20:52.232" v="261" actId="1076"/>
          <ac:spMkLst>
            <pc:docMk/>
            <pc:sldMk cId="3544844398" sldId="287"/>
            <ac:spMk id="3" creationId="{725918CF-AAB4-0E4D-8B9D-97CA5112DC8C}"/>
          </ac:spMkLst>
        </pc:spChg>
        <pc:spChg chg="add del mod">
          <ac:chgData name="Ankit RAWAT" userId="18692a35-d84c-4755-a675-f4e05b913d76" providerId="ADAL" clId="{BD5ECACD-BF20-B242-A3CA-40A7BC71AAC7}" dt="2021-07-09T12:05:39.739" v="98" actId="478"/>
          <ac:spMkLst>
            <pc:docMk/>
            <pc:sldMk cId="3544844398" sldId="287"/>
            <ac:spMk id="5" creationId="{65D31C4F-C693-6C4E-83BA-CCB0F626577C}"/>
          </ac:spMkLst>
        </pc:spChg>
        <pc:spChg chg="add mod">
          <ac:chgData name="Ankit RAWAT" userId="18692a35-d84c-4755-a675-f4e05b913d76" providerId="ADAL" clId="{BD5ECACD-BF20-B242-A3CA-40A7BC71AAC7}" dt="2021-07-09T12:20:49.170" v="260" actId="478"/>
          <ac:spMkLst>
            <pc:docMk/>
            <pc:sldMk cId="3544844398" sldId="287"/>
            <ac:spMk id="11" creationId="{8DBF20F9-8BFF-1D40-9677-C826B2EAFB9B}"/>
          </ac:spMkLst>
        </pc:spChg>
        <pc:graphicFrameChg chg="add del modGraphic">
          <ac:chgData name="Ankit RAWAT" userId="18692a35-d84c-4755-a675-f4e05b913d76" providerId="ADAL" clId="{BD5ECACD-BF20-B242-A3CA-40A7BC71AAC7}" dt="2021-07-09T12:03:31.961" v="95" actId="478"/>
          <ac:graphicFrameMkLst>
            <pc:docMk/>
            <pc:sldMk cId="3544844398" sldId="287"/>
            <ac:graphicFrameMk id="4" creationId="{06ED1EED-6287-424B-8398-17BCEC86C326}"/>
          </ac:graphicFrameMkLst>
        </pc:graphicFrameChg>
        <pc:graphicFrameChg chg="add del modGraphic">
          <ac:chgData name="Ankit RAWAT" userId="18692a35-d84c-4755-a675-f4e05b913d76" providerId="ADAL" clId="{BD5ECACD-BF20-B242-A3CA-40A7BC71AAC7}" dt="2021-07-09T12:20:44.234" v="259" actId="478"/>
          <ac:graphicFrameMkLst>
            <pc:docMk/>
            <pc:sldMk cId="3544844398" sldId="287"/>
            <ac:graphicFrameMk id="6" creationId="{35AACAA0-8169-8045-AE8B-1DB19886361A}"/>
          </ac:graphicFrameMkLst>
        </pc:graphicFrameChg>
      </pc:sldChg>
      <pc:sldChg chg="addSp delSp modSp add mod ord">
        <pc:chgData name="Ankit RAWAT" userId="18692a35-d84c-4755-a675-f4e05b913d76" providerId="ADAL" clId="{BD5ECACD-BF20-B242-A3CA-40A7BC71AAC7}" dt="2021-07-10T01:15:53.795" v="2811" actId="732"/>
        <pc:sldMkLst>
          <pc:docMk/>
          <pc:sldMk cId="1636645889" sldId="289"/>
        </pc:sldMkLst>
        <pc:spChg chg="mod">
          <ac:chgData name="Ankit RAWAT" userId="18692a35-d84c-4755-a675-f4e05b913d76" providerId="ADAL" clId="{BD5ECACD-BF20-B242-A3CA-40A7BC71AAC7}" dt="2021-07-09T13:25:01.454" v="1324" actId="1076"/>
          <ac:spMkLst>
            <pc:docMk/>
            <pc:sldMk cId="1636645889" sldId="289"/>
            <ac:spMk id="2" creationId="{D7D3793A-DCD6-734A-847C-0C40B433D026}"/>
          </ac:spMkLst>
        </pc:spChg>
        <pc:spChg chg="del">
          <ac:chgData name="Ankit RAWAT" userId="18692a35-d84c-4755-a675-f4e05b913d76" providerId="ADAL" clId="{BD5ECACD-BF20-B242-A3CA-40A7BC71AAC7}" dt="2021-07-09T11:33:53.251" v="23" actId="478"/>
          <ac:spMkLst>
            <pc:docMk/>
            <pc:sldMk cId="1636645889" sldId="289"/>
            <ac:spMk id="3" creationId="{580ED82F-80CC-074E-948C-C024A89B46FB}"/>
          </ac:spMkLst>
        </pc:spChg>
        <pc:spChg chg="del">
          <ac:chgData name="Ankit RAWAT" userId="18692a35-d84c-4755-a675-f4e05b913d76" providerId="ADAL" clId="{BD5ECACD-BF20-B242-A3CA-40A7BC71AAC7}" dt="2021-07-09T11:35:36.358" v="38" actId="478"/>
          <ac:spMkLst>
            <pc:docMk/>
            <pc:sldMk cId="1636645889" sldId="289"/>
            <ac:spMk id="8" creationId="{592ED4BA-7936-44AA-986C-6EF5558DF283}"/>
          </ac:spMkLst>
        </pc:spChg>
        <pc:spChg chg="add del mod">
          <ac:chgData name="Ankit RAWAT" userId="18692a35-d84c-4755-a675-f4e05b913d76" providerId="ADAL" clId="{BD5ECACD-BF20-B242-A3CA-40A7BC71AAC7}" dt="2021-07-09T11:34:11.698" v="28" actId="478"/>
          <ac:spMkLst>
            <pc:docMk/>
            <pc:sldMk cId="1636645889" sldId="289"/>
            <ac:spMk id="11" creationId="{A423C088-1071-A646-A7F0-3C4EC3255712}"/>
          </ac:spMkLst>
        </pc:spChg>
        <pc:picChg chg="add del mod modCrop">
          <ac:chgData name="Ankit RAWAT" userId="18692a35-d84c-4755-a675-f4e05b913d76" providerId="ADAL" clId="{BD5ECACD-BF20-B242-A3CA-40A7BC71AAC7}" dt="2021-07-10T00:57:10.177" v="2769" actId="478"/>
          <ac:picMkLst>
            <pc:docMk/>
            <pc:sldMk cId="1636645889" sldId="289"/>
            <ac:picMk id="3" creationId="{3E67A4E2-84E8-F845-A9ED-414402563AB0}"/>
          </ac:picMkLst>
        </pc:picChg>
        <pc:picChg chg="del">
          <ac:chgData name="Ankit RAWAT" userId="18692a35-d84c-4755-a675-f4e05b913d76" providerId="ADAL" clId="{BD5ECACD-BF20-B242-A3CA-40A7BC71AAC7}" dt="2021-07-09T11:33:13.918" v="13" actId="478"/>
          <ac:picMkLst>
            <pc:docMk/>
            <pc:sldMk cId="1636645889" sldId="289"/>
            <ac:picMk id="4" creationId="{01A4FF80-70D6-534F-898D-91215EAF87BF}"/>
          </ac:picMkLst>
        </pc:picChg>
        <pc:picChg chg="add del mod modCrop">
          <ac:chgData name="Ankit RAWAT" userId="18692a35-d84c-4755-a675-f4e05b913d76" providerId="ADAL" clId="{BD5ECACD-BF20-B242-A3CA-40A7BC71AAC7}" dt="2021-07-10T00:57:08.614" v="2768" actId="478"/>
          <ac:picMkLst>
            <pc:docMk/>
            <pc:sldMk cId="1636645889" sldId="289"/>
            <ac:picMk id="4" creationId="{4E7838E0-F18C-7D4F-AE7E-CD06C4D2A27A}"/>
          </ac:picMkLst>
        </pc:picChg>
        <pc:picChg chg="del">
          <ac:chgData name="Ankit RAWAT" userId="18692a35-d84c-4755-a675-f4e05b913d76" providerId="ADAL" clId="{BD5ECACD-BF20-B242-A3CA-40A7BC71AAC7}" dt="2021-07-09T11:33:23.863" v="16" actId="478"/>
          <ac:picMkLst>
            <pc:docMk/>
            <pc:sldMk cId="1636645889" sldId="289"/>
            <ac:picMk id="7" creationId="{1D2731CC-BCE8-4D53-AFEF-1ADE0EF5A0D7}"/>
          </ac:picMkLst>
        </pc:picChg>
        <pc:picChg chg="add del mod">
          <ac:chgData name="Ankit RAWAT" userId="18692a35-d84c-4755-a675-f4e05b913d76" providerId="ADAL" clId="{BD5ECACD-BF20-B242-A3CA-40A7BC71AAC7}" dt="2021-07-10T01:02:08.966" v="2785" actId="478"/>
          <ac:picMkLst>
            <pc:docMk/>
            <pc:sldMk cId="1636645889" sldId="289"/>
            <ac:picMk id="8" creationId="{F7F9D418-EAC6-A441-8950-E5E8BBE46A7B}"/>
          </ac:picMkLst>
        </pc:picChg>
        <pc:picChg chg="add del mod">
          <ac:chgData name="Ankit RAWAT" userId="18692a35-d84c-4755-a675-f4e05b913d76" providerId="ADAL" clId="{BD5ECACD-BF20-B242-A3CA-40A7BC71AAC7}" dt="2021-07-09T13:23:01.908" v="1305" actId="478"/>
          <ac:picMkLst>
            <pc:docMk/>
            <pc:sldMk cId="1636645889" sldId="289"/>
            <ac:picMk id="9" creationId="{ABB17B95-68A9-374A-8E39-C37756A6ABA2}"/>
          </ac:picMkLst>
        </pc:picChg>
        <pc:picChg chg="add del mod">
          <ac:chgData name="Ankit RAWAT" userId="18692a35-d84c-4755-a675-f4e05b913d76" providerId="ADAL" clId="{BD5ECACD-BF20-B242-A3CA-40A7BC71AAC7}" dt="2021-07-10T01:13:33.673" v="2799" actId="478"/>
          <ac:picMkLst>
            <pc:docMk/>
            <pc:sldMk cId="1636645889" sldId="289"/>
            <ac:picMk id="10" creationId="{3143EE25-728D-4F4D-8F6A-4F7ED012F6E8}"/>
          </ac:picMkLst>
        </pc:picChg>
        <pc:picChg chg="add del mod">
          <ac:chgData name="Ankit RAWAT" userId="18692a35-d84c-4755-a675-f4e05b913d76" providerId="ADAL" clId="{BD5ECACD-BF20-B242-A3CA-40A7BC71AAC7}" dt="2021-07-10T01:15:16.853" v="2805" actId="478"/>
          <ac:picMkLst>
            <pc:docMk/>
            <pc:sldMk cId="1636645889" sldId="289"/>
            <ac:picMk id="11" creationId="{D92641F1-FAC2-8840-B4B5-3062B4A35B56}"/>
          </ac:picMkLst>
        </pc:picChg>
        <pc:picChg chg="add del mod">
          <ac:chgData name="Ankit RAWAT" userId="18692a35-d84c-4755-a675-f4e05b913d76" providerId="ADAL" clId="{BD5ECACD-BF20-B242-A3CA-40A7BC71AAC7}" dt="2021-07-09T13:23:25.972" v="1314" actId="478"/>
          <ac:picMkLst>
            <pc:docMk/>
            <pc:sldMk cId="1636645889" sldId="289"/>
            <ac:picMk id="12" creationId="{1E319FE4-E236-3F47-B2D3-EDF617614AD6}"/>
          </ac:picMkLst>
        </pc:picChg>
        <pc:picChg chg="add del mod">
          <ac:chgData name="Ankit RAWAT" userId="18692a35-d84c-4755-a675-f4e05b913d76" providerId="ADAL" clId="{BD5ECACD-BF20-B242-A3CA-40A7BC71AAC7}" dt="2021-07-10T01:15:10.865" v="2802" actId="478"/>
          <ac:picMkLst>
            <pc:docMk/>
            <pc:sldMk cId="1636645889" sldId="289"/>
            <ac:picMk id="12" creationId="{C7ECFD7B-5FFF-0540-9742-A4CD0A7D5B76}"/>
          </ac:picMkLst>
        </pc:picChg>
        <pc:picChg chg="add mod modCrop">
          <ac:chgData name="Ankit RAWAT" userId="18692a35-d84c-4755-a675-f4e05b913d76" providerId="ADAL" clId="{BD5ECACD-BF20-B242-A3CA-40A7BC71AAC7}" dt="2021-07-10T01:15:53.795" v="2811" actId="732"/>
          <ac:picMkLst>
            <pc:docMk/>
            <pc:sldMk cId="1636645889" sldId="289"/>
            <ac:picMk id="13" creationId="{4FDF0ED3-B9FA-3D40-B8B3-52C63FB456A1}"/>
          </ac:picMkLst>
        </pc:picChg>
        <pc:picChg chg="add mod">
          <ac:chgData name="Ankit RAWAT" userId="18692a35-d84c-4755-a675-f4e05b913d76" providerId="ADAL" clId="{BD5ECACD-BF20-B242-A3CA-40A7BC71AAC7}" dt="2021-07-09T13:27:55.732" v="1395" actId="1036"/>
          <ac:picMkLst>
            <pc:docMk/>
            <pc:sldMk cId="1636645889" sldId="289"/>
            <ac:picMk id="13" creationId="{B5D805B4-0EB1-4448-9376-85CC77ED031B}"/>
          </ac:picMkLst>
        </pc:picChg>
        <pc:picChg chg="add mod">
          <ac:chgData name="Ankit RAWAT" userId="18692a35-d84c-4755-a675-f4e05b913d76" providerId="ADAL" clId="{BD5ECACD-BF20-B242-A3CA-40A7BC71AAC7}" dt="2021-07-10T01:15:40.257" v="2808" actId="14100"/>
          <ac:picMkLst>
            <pc:docMk/>
            <pc:sldMk cId="1636645889" sldId="289"/>
            <ac:picMk id="14" creationId="{2FD72632-E24D-5147-AEC0-DB59B50BE413}"/>
          </ac:picMkLst>
        </pc:picChg>
        <pc:picChg chg="add del mod">
          <ac:chgData name="Ankit RAWAT" userId="18692a35-d84c-4755-a675-f4e05b913d76" providerId="ADAL" clId="{BD5ECACD-BF20-B242-A3CA-40A7BC71AAC7}" dt="2021-07-09T17:30:02.652" v="2601" actId="478"/>
          <ac:picMkLst>
            <pc:docMk/>
            <pc:sldMk cId="1636645889" sldId="289"/>
            <ac:picMk id="14" creationId="{D175ED3D-1731-8443-A5F2-DE93D10A0405}"/>
          </ac:picMkLst>
        </pc:picChg>
        <pc:picChg chg="add del mod">
          <ac:chgData name="Ankit RAWAT" userId="18692a35-d84c-4755-a675-f4e05b913d76" providerId="ADAL" clId="{BD5ECACD-BF20-B242-A3CA-40A7BC71AAC7}" dt="2021-07-09T17:30:01.187" v="2600" actId="478"/>
          <ac:picMkLst>
            <pc:docMk/>
            <pc:sldMk cId="1636645889" sldId="289"/>
            <ac:picMk id="15" creationId="{672E52FA-9ACC-AB45-81A9-045DD3315F4E}"/>
          </ac:picMkLst>
        </pc:picChg>
      </pc:sldChg>
      <pc:sldChg chg="new del">
        <pc:chgData name="Ankit RAWAT" userId="18692a35-d84c-4755-a675-f4e05b913d76" providerId="ADAL" clId="{BD5ECACD-BF20-B242-A3CA-40A7BC71AAC7}" dt="2021-07-09T11:33:07.411" v="11" actId="2696"/>
        <pc:sldMkLst>
          <pc:docMk/>
          <pc:sldMk cId="2058726560" sldId="289"/>
        </pc:sldMkLst>
      </pc:sldChg>
      <pc:sldChg chg="addSp delSp modSp new del mod">
        <pc:chgData name="Ankit RAWAT" userId="18692a35-d84c-4755-a675-f4e05b913d76" providerId="ADAL" clId="{BD5ECACD-BF20-B242-A3CA-40A7BC71AAC7}" dt="2021-07-09T13:19:57.291" v="1257" actId="2696"/>
        <pc:sldMkLst>
          <pc:docMk/>
          <pc:sldMk cId="1787802707" sldId="290"/>
        </pc:sldMkLst>
        <pc:spChg chg="del">
          <ac:chgData name="Ankit RAWAT" userId="18692a35-d84c-4755-a675-f4e05b913d76" providerId="ADAL" clId="{BD5ECACD-BF20-B242-A3CA-40A7BC71AAC7}" dt="2021-07-09T12:09:29.433" v="102" actId="478"/>
          <ac:spMkLst>
            <pc:docMk/>
            <pc:sldMk cId="1787802707" sldId="290"/>
            <ac:spMk id="2" creationId="{ACDAD330-EA9F-B741-9B8B-6292E444EE9C}"/>
          </ac:spMkLst>
        </pc:spChg>
        <pc:spChg chg="del">
          <ac:chgData name="Ankit RAWAT" userId="18692a35-d84c-4755-a675-f4e05b913d76" providerId="ADAL" clId="{BD5ECACD-BF20-B242-A3CA-40A7BC71AAC7}" dt="2021-07-09T12:09:27.267" v="101" actId="478"/>
          <ac:spMkLst>
            <pc:docMk/>
            <pc:sldMk cId="1787802707" sldId="290"/>
            <ac:spMk id="3" creationId="{5BF374BF-9F52-DA47-8FDC-1E041B2D2F9C}"/>
          </ac:spMkLst>
        </pc:spChg>
        <pc:graphicFrameChg chg="add mod">
          <ac:chgData name="Ankit RAWAT" userId="18692a35-d84c-4755-a675-f4e05b913d76" providerId="ADAL" clId="{BD5ECACD-BF20-B242-A3CA-40A7BC71AAC7}" dt="2021-07-09T12:09:34.632" v="104" actId="1076"/>
          <ac:graphicFrameMkLst>
            <pc:docMk/>
            <pc:sldMk cId="1787802707" sldId="290"/>
            <ac:graphicFrameMk id="4" creationId="{23F27E03-2848-B64C-9E87-92600FAF626A}"/>
          </ac:graphicFrameMkLst>
        </pc:graphicFrameChg>
      </pc:sldChg>
      <pc:sldChg chg="addSp delSp modSp add mod addCm modNotesTx">
        <pc:chgData name="Ankit RAWAT" userId="18692a35-d84c-4755-a675-f4e05b913d76" providerId="ADAL" clId="{BD5ECACD-BF20-B242-A3CA-40A7BC71AAC7}" dt="2021-07-10T00:50:21.900" v="2760" actId="14100"/>
        <pc:sldMkLst>
          <pc:docMk/>
          <pc:sldMk cId="4264936796" sldId="291"/>
        </pc:sldMkLst>
        <pc:spChg chg="del">
          <ac:chgData name="Ankit RAWAT" userId="18692a35-d84c-4755-a675-f4e05b913d76" providerId="ADAL" clId="{BD5ECACD-BF20-B242-A3CA-40A7BC71AAC7}" dt="2021-07-09T12:09:58.165" v="109" actId="478"/>
          <ac:spMkLst>
            <pc:docMk/>
            <pc:sldMk cId="4264936796" sldId="291"/>
            <ac:spMk id="2" creationId="{1FF1DD8D-3425-6340-A6F2-8B8A950CE54C}"/>
          </ac:spMkLst>
        </pc:spChg>
        <pc:spChg chg="del">
          <ac:chgData name="Ankit RAWAT" userId="18692a35-d84c-4755-a675-f4e05b913d76" providerId="ADAL" clId="{BD5ECACD-BF20-B242-A3CA-40A7BC71AAC7}" dt="2021-07-09T12:09:45.175" v="106" actId="478"/>
          <ac:spMkLst>
            <pc:docMk/>
            <pc:sldMk cId="4264936796" sldId="291"/>
            <ac:spMk id="3" creationId="{725918CF-AAB4-0E4D-8B9D-97CA5112DC8C}"/>
          </ac:spMkLst>
        </pc:spChg>
        <pc:spChg chg="add del mod">
          <ac:chgData name="Ankit RAWAT" userId="18692a35-d84c-4755-a675-f4e05b913d76" providerId="ADAL" clId="{BD5ECACD-BF20-B242-A3CA-40A7BC71AAC7}" dt="2021-07-09T12:09:50.066" v="107" actId="478"/>
          <ac:spMkLst>
            <pc:docMk/>
            <pc:sldMk cId="4264936796" sldId="291"/>
            <ac:spMk id="5" creationId="{DB718BA4-37FA-F244-8A82-2342BD8C95D1}"/>
          </ac:spMkLst>
        </pc:spChg>
        <pc:spChg chg="add del mod">
          <ac:chgData name="Ankit RAWAT" userId="18692a35-d84c-4755-a675-f4e05b913d76" providerId="ADAL" clId="{BD5ECACD-BF20-B242-A3CA-40A7BC71AAC7}" dt="2021-07-09T12:10:01.593" v="110" actId="478"/>
          <ac:spMkLst>
            <pc:docMk/>
            <pc:sldMk cId="4264936796" sldId="291"/>
            <ac:spMk id="11" creationId="{7C7CD65D-952E-4440-9AE9-66291733CC88}"/>
          </ac:spMkLst>
        </pc:spChg>
        <pc:spChg chg="add del mod">
          <ac:chgData name="Ankit RAWAT" userId="18692a35-d84c-4755-a675-f4e05b913d76" providerId="ADAL" clId="{BD5ECACD-BF20-B242-A3CA-40A7BC71AAC7}" dt="2021-07-09T12:47:25.493" v="390" actId="478"/>
          <ac:spMkLst>
            <pc:docMk/>
            <pc:sldMk cId="4264936796" sldId="291"/>
            <ac:spMk id="20" creationId="{B7483046-F6BE-4A4D-9BF1-F8E11542DECC}"/>
          </ac:spMkLst>
        </pc:spChg>
        <pc:spChg chg="add del mod">
          <ac:chgData name="Ankit RAWAT" userId="18692a35-d84c-4755-a675-f4e05b913d76" providerId="ADAL" clId="{BD5ECACD-BF20-B242-A3CA-40A7BC71AAC7}" dt="2021-07-09T12:49:38.939" v="511" actId="478"/>
          <ac:spMkLst>
            <pc:docMk/>
            <pc:sldMk cId="4264936796" sldId="291"/>
            <ac:spMk id="21" creationId="{57EEC3FB-CD9D-4442-A6BF-F7B9186D8342}"/>
          </ac:spMkLst>
        </pc:spChg>
        <pc:spChg chg="add del mod">
          <ac:chgData name="Ankit RAWAT" userId="18692a35-d84c-4755-a675-f4e05b913d76" providerId="ADAL" clId="{BD5ECACD-BF20-B242-A3CA-40A7BC71AAC7}" dt="2021-07-09T13:05:59.204" v="1017"/>
          <ac:spMkLst>
            <pc:docMk/>
            <pc:sldMk cId="4264936796" sldId="291"/>
            <ac:spMk id="24" creationId="{226B5C07-6CB1-2745-8A75-29EF9013E33A}"/>
          </ac:spMkLst>
        </pc:spChg>
        <pc:spChg chg="add mod">
          <ac:chgData name="Ankit RAWAT" userId="18692a35-d84c-4755-a675-f4e05b913d76" providerId="ADAL" clId="{BD5ECACD-BF20-B242-A3CA-40A7BC71AAC7}" dt="2021-07-10T00:50:14.888" v="2758" actId="1076"/>
          <ac:spMkLst>
            <pc:docMk/>
            <pc:sldMk cId="4264936796" sldId="291"/>
            <ac:spMk id="25" creationId="{3E38FAB1-18F9-5B40-AA70-02339A2112A4}"/>
          </ac:spMkLst>
        </pc:spChg>
        <pc:spChg chg="add mod">
          <ac:chgData name="Ankit RAWAT" userId="18692a35-d84c-4755-a675-f4e05b913d76" providerId="ADAL" clId="{BD5ECACD-BF20-B242-A3CA-40A7BC71AAC7}" dt="2021-07-09T13:05:56.732" v="1015" actId="1076"/>
          <ac:spMkLst>
            <pc:docMk/>
            <pc:sldMk cId="4264936796" sldId="291"/>
            <ac:spMk id="26" creationId="{D283EF74-5CB2-2542-848C-D9E0FB784641}"/>
          </ac:spMkLst>
        </pc:spChg>
        <pc:spChg chg="add mod">
          <ac:chgData name="Ankit RAWAT" userId="18692a35-d84c-4755-a675-f4e05b913d76" providerId="ADAL" clId="{BD5ECACD-BF20-B242-A3CA-40A7BC71AAC7}" dt="2021-07-09T13:29:29.020" v="1411" actId="20577"/>
          <ac:spMkLst>
            <pc:docMk/>
            <pc:sldMk cId="4264936796" sldId="291"/>
            <ac:spMk id="27" creationId="{78B8DBA5-438C-DD42-8857-EAB550E92900}"/>
          </ac:spMkLst>
        </pc:spChg>
        <pc:spChg chg="add del">
          <ac:chgData name="Ankit RAWAT" userId="18692a35-d84c-4755-a675-f4e05b913d76" providerId="ADAL" clId="{BD5ECACD-BF20-B242-A3CA-40A7BC71AAC7}" dt="2021-07-09T13:28:53.480" v="1397" actId="11529"/>
          <ac:spMkLst>
            <pc:docMk/>
            <pc:sldMk cId="4264936796" sldId="291"/>
            <ac:spMk id="28" creationId="{59E25FF4-29CD-FF46-AEFB-D9C4656E4EB5}"/>
          </ac:spMkLst>
        </pc:spChg>
        <pc:spChg chg="add del">
          <ac:chgData name="Ankit RAWAT" userId="18692a35-d84c-4755-a675-f4e05b913d76" providerId="ADAL" clId="{BD5ECACD-BF20-B242-A3CA-40A7BC71AAC7}" dt="2021-07-09T13:29:08.100" v="1399" actId="11529"/>
          <ac:spMkLst>
            <pc:docMk/>
            <pc:sldMk cId="4264936796" sldId="291"/>
            <ac:spMk id="29" creationId="{B6742321-240E-3A47-8D3A-60482FC79DE4}"/>
          </ac:spMkLst>
        </pc:spChg>
        <pc:graphicFrameChg chg="mod modGraphic">
          <ac:chgData name="Ankit RAWAT" userId="18692a35-d84c-4755-a675-f4e05b913d76" providerId="ADAL" clId="{BD5ECACD-BF20-B242-A3CA-40A7BC71AAC7}" dt="2021-07-09T12:59:16.382" v="708" actId="113"/>
          <ac:graphicFrameMkLst>
            <pc:docMk/>
            <pc:sldMk cId="4264936796" sldId="291"/>
            <ac:graphicFrameMk id="6" creationId="{35AACAA0-8169-8045-AE8B-1DB19886361A}"/>
          </ac:graphicFrameMkLst>
        </pc:graphicFrameChg>
        <pc:picChg chg="add del mod">
          <ac:chgData name="Ankit RAWAT" userId="18692a35-d84c-4755-a675-f4e05b913d76" providerId="ADAL" clId="{BD5ECACD-BF20-B242-A3CA-40A7BC71AAC7}" dt="2021-07-10T00:49:52.214" v="2752" actId="478"/>
          <ac:picMkLst>
            <pc:docMk/>
            <pc:sldMk cId="4264936796" sldId="291"/>
            <ac:picMk id="2" creationId="{193FB647-31FC-8949-9874-F2CCCD60C112}"/>
          </ac:picMkLst>
        </pc:picChg>
        <pc:picChg chg="add mod">
          <ac:chgData name="Ankit RAWAT" userId="18692a35-d84c-4755-a675-f4e05b913d76" providerId="ADAL" clId="{BD5ECACD-BF20-B242-A3CA-40A7BC71AAC7}" dt="2021-07-10T00:50:21.900" v="2760" actId="14100"/>
          <ac:picMkLst>
            <pc:docMk/>
            <pc:sldMk cId="4264936796" sldId="291"/>
            <ac:picMk id="3" creationId="{98AE6CB2-5826-3043-9D4C-6A987373CE6A}"/>
          </ac:picMkLst>
        </pc:picChg>
        <pc:picChg chg="add del mod">
          <ac:chgData name="Ankit RAWAT" userId="18692a35-d84c-4755-a675-f4e05b913d76" providerId="ADAL" clId="{BD5ECACD-BF20-B242-A3CA-40A7BC71AAC7}" dt="2021-07-09T12:35:31.953" v="296"/>
          <ac:picMkLst>
            <pc:docMk/>
            <pc:sldMk cId="4264936796" sldId="291"/>
            <ac:picMk id="13" creationId="{C23C9F1F-83D0-914F-BFCC-8A82ADE8C895}"/>
          </ac:picMkLst>
        </pc:picChg>
        <pc:picChg chg="add mod">
          <ac:chgData name="Ankit RAWAT" userId="18692a35-d84c-4755-a675-f4e05b913d76" providerId="ADAL" clId="{BD5ECACD-BF20-B242-A3CA-40A7BC71AAC7}" dt="2021-07-09T12:54:12.480" v="523" actId="1076"/>
          <ac:picMkLst>
            <pc:docMk/>
            <pc:sldMk cId="4264936796" sldId="291"/>
            <ac:picMk id="14" creationId="{9E3251A4-5E98-0C40-860C-1EC42776CE38}"/>
          </ac:picMkLst>
        </pc:picChg>
        <pc:picChg chg="add mod">
          <ac:chgData name="Ankit RAWAT" userId="18692a35-d84c-4755-a675-f4e05b913d76" providerId="ADAL" clId="{BD5ECACD-BF20-B242-A3CA-40A7BC71AAC7}" dt="2021-07-09T12:42:40.836" v="371" actId="1035"/>
          <ac:picMkLst>
            <pc:docMk/>
            <pc:sldMk cId="4264936796" sldId="291"/>
            <ac:picMk id="15" creationId="{94A828B3-B338-4D44-AB85-8733C75D5DA1}"/>
          </ac:picMkLst>
        </pc:picChg>
        <pc:picChg chg="add del mod">
          <ac:chgData name="Ankit RAWAT" userId="18692a35-d84c-4755-a675-f4e05b913d76" providerId="ADAL" clId="{BD5ECACD-BF20-B242-A3CA-40A7BC71AAC7}" dt="2021-07-09T12:46:36.773" v="384" actId="478"/>
          <ac:picMkLst>
            <pc:docMk/>
            <pc:sldMk cId="4264936796" sldId="291"/>
            <ac:picMk id="16" creationId="{2DB772C8-242D-3B43-AC55-D94109330F96}"/>
          </ac:picMkLst>
        </pc:picChg>
        <pc:picChg chg="add del mod">
          <ac:chgData name="Ankit RAWAT" userId="18692a35-d84c-4755-a675-f4e05b913d76" providerId="ADAL" clId="{BD5ECACD-BF20-B242-A3CA-40A7BC71AAC7}" dt="2021-07-09T12:46:34.431" v="383" actId="478"/>
          <ac:picMkLst>
            <pc:docMk/>
            <pc:sldMk cId="4264936796" sldId="291"/>
            <ac:picMk id="17" creationId="{FAF3D00E-3B4E-F042-9B86-67717B5E01F3}"/>
          </ac:picMkLst>
        </pc:picChg>
        <pc:picChg chg="add del">
          <ac:chgData name="Ankit RAWAT" userId="18692a35-d84c-4755-a675-f4e05b913d76" providerId="ADAL" clId="{BD5ECACD-BF20-B242-A3CA-40A7BC71AAC7}" dt="2021-07-09T12:46:06.960" v="376" actId="478"/>
          <ac:picMkLst>
            <pc:docMk/>
            <pc:sldMk cId="4264936796" sldId="291"/>
            <ac:picMk id="18" creationId="{CC3B0B32-9972-2B41-A539-A7C8B7270547}"/>
          </ac:picMkLst>
        </pc:picChg>
        <pc:picChg chg="add del mod">
          <ac:chgData name="Ankit RAWAT" userId="18692a35-d84c-4755-a675-f4e05b913d76" providerId="ADAL" clId="{BD5ECACD-BF20-B242-A3CA-40A7BC71AAC7}" dt="2021-07-09T12:49:40.022" v="512" actId="478"/>
          <ac:picMkLst>
            <pc:docMk/>
            <pc:sldMk cId="4264936796" sldId="291"/>
            <ac:picMk id="19" creationId="{F35C4B8E-1EFD-FC4A-8BD5-A32C735FD40B}"/>
          </ac:picMkLst>
        </pc:picChg>
        <pc:picChg chg="add mod modCrop">
          <ac:chgData name="Ankit RAWAT" userId="18692a35-d84c-4755-a675-f4e05b913d76" providerId="ADAL" clId="{BD5ECACD-BF20-B242-A3CA-40A7BC71AAC7}" dt="2021-07-09T12:59:25.133" v="709" actId="14100"/>
          <ac:picMkLst>
            <pc:docMk/>
            <pc:sldMk cId="4264936796" sldId="291"/>
            <ac:picMk id="22" creationId="{0C22000B-D0A8-2F42-9E5A-DA6CFDBD87B2}"/>
          </ac:picMkLst>
        </pc:picChg>
        <pc:picChg chg="add del mod modCrop">
          <ac:chgData name="Ankit RAWAT" userId="18692a35-d84c-4755-a675-f4e05b913d76" providerId="ADAL" clId="{BD5ECACD-BF20-B242-A3CA-40A7BC71AAC7}" dt="2021-07-09T17:32:38.748" v="2602" actId="478"/>
          <ac:picMkLst>
            <pc:docMk/>
            <pc:sldMk cId="4264936796" sldId="291"/>
            <ac:picMk id="23" creationId="{951632A1-60F0-8249-A0F8-352CD0E46167}"/>
          </ac:picMkLst>
        </pc:picChg>
      </pc:sldChg>
      <pc:sldChg chg="addSp delSp modSp add del mod">
        <pc:chgData name="Ankit RAWAT" userId="18692a35-d84c-4755-a675-f4e05b913d76" providerId="ADAL" clId="{BD5ECACD-BF20-B242-A3CA-40A7BC71AAC7}" dt="2021-07-09T13:16:47.902" v="1248" actId="2696"/>
        <pc:sldMkLst>
          <pc:docMk/>
          <pc:sldMk cId="2602858743" sldId="293"/>
        </pc:sldMkLst>
        <pc:spChg chg="del">
          <ac:chgData name="Ankit RAWAT" userId="18692a35-d84c-4755-a675-f4e05b913d76" providerId="ADAL" clId="{BD5ECACD-BF20-B242-A3CA-40A7BC71AAC7}" dt="2021-07-09T13:12:50.628" v="1190" actId="478"/>
          <ac:spMkLst>
            <pc:docMk/>
            <pc:sldMk cId="2602858743" sldId="293"/>
            <ac:spMk id="2" creationId="{1FF1DD8D-3425-6340-A6F2-8B8A950CE54C}"/>
          </ac:spMkLst>
        </pc:spChg>
        <pc:spChg chg="del">
          <ac:chgData name="Ankit RAWAT" userId="18692a35-d84c-4755-a675-f4e05b913d76" providerId="ADAL" clId="{BD5ECACD-BF20-B242-A3CA-40A7BC71AAC7}" dt="2021-07-09T13:12:42.840" v="1188" actId="478"/>
          <ac:spMkLst>
            <pc:docMk/>
            <pc:sldMk cId="2602858743" sldId="293"/>
            <ac:spMk id="3" creationId="{725918CF-AAB4-0E4D-8B9D-97CA5112DC8C}"/>
          </ac:spMkLst>
        </pc:spChg>
        <pc:spChg chg="add del mod">
          <ac:chgData name="Ankit RAWAT" userId="18692a35-d84c-4755-a675-f4e05b913d76" providerId="ADAL" clId="{BD5ECACD-BF20-B242-A3CA-40A7BC71AAC7}" dt="2021-07-09T13:12:46.866" v="1189" actId="478"/>
          <ac:spMkLst>
            <pc:docMk/>
            <pc:sldMk cId="2602858743" sldId="293"/>
            <ac:spMk id="6" creationId="{BD37863E-AADA-5248-9368-61D7C2921C99}"/>
          </ac:spMkLst>
        </pc:spChg>
        <pc:spChg chg="add del mod">
          <ac:chgData name="Ankit RAWAT" userId="18692a35-d84c-4755-a675-f4e05b913d76" providerId="ADAL" clId="{BD5ECACD-BF20-B242-A3CA-40A7BC71AAC7}" dt="2021-07-09T13:12:54.137" v="1191" actId="478"/>
          <ac:spMkLst>
            <pc:docMk/>
            <pc:sldMk cId="2602858743" sldId="293"/>
            <ac:spMk id="11" creationId="{2CF8587F-6467-694D-9E21-E9764E1A548F}"/>
          </ac:spMkLst>
        </pc:spChg>
      </pc:sldChg>
      <pc:sldChg chg="delSp modSp add mod setBg delDesignElem">
        <pc:chgData name="Ankit RAWAT" userId="18692a35-d84c-4755-a675-f4e05b913d76" providerId="ADAL" clId="{BD5ECACD-BF20-B242-A3CA-40A7BC71AAC7}" dt="2021-07-09T13:20:46.878" v="1303" actId="113"/>
        <pc:sldMkLst>
          <pc:docMk/>
          <pc:sldMk cId="4244125543" sldId="294"/>
        </pc:sldMkLst>
        <pc:spChg chg="mod">
          <ac:chgData name="Ankit RAWAT" userId="18692a35-d84c-4755-a675-f4e05b913d76" providerId="ADAL" clId="{BD5ECACD-BF20-B242-A3CA-40A7BC71AAC7}" dt="2021-07-09T13:20:46.878" v="1303" actId="113"/>
          <ac:spMkLst>
            <pc:docMk/>
            <pc:sldMk cId="4244125543" sldId="294"/>
            <ac:spMk id="2" creationId="{1FF1DD8D-3425-6340-A6F2-8B8A950CE54C}"/>
          </ac:spMkLst>
        </pc:spChg>
        <pc:spChg chg="mod">
          <ac:chgData name="Ankit RAWAT" userId="18692a35-d84c-4755-a675-f4e05b913d76" providerId="ADAL" clId="{BD5ECACD-BF20-B242-A3CA-40A7BC71AAC7}" dt="2021-07-09T13:17:00.599" v="1252" actId="20577"/>
          <ac:spMkLst>
            <pc:docMk/>
            <pc:sldMk cId="4244125543" sldId="294"/>
            <ac:spMk id="3" creationId="{725918CF-AAB4-0E4D-8B9D-97CA5112DC8C}"/>
          </ac:spMkLst>
        </pc:spChg>
        <pc:spChg chg="del">
          <ac:chgData name="Ankit RAWAT" userId="18692a35-d84c-4755-a675-f4e05b913d76" providerId="ADAL" clId="{BD5ECACD-BF20-B242-A3CA-40A7BC71AAC7}" dt="2021-07-09T13:12:56.382" v="1193"/>
          <ac:spMkLst>
            <pc:docMk/>
            <pc:sldMk cId="4244125543" sldId="294"/>
            <ac:spMk id="8" creationId="{979E27D9-03C7-44E2-9FF8-15D0C8506AF7}"/>
          </ac:spMkLst>
        </pc:spChg>
        <pc:spChg chg="del">
          <ac:chgData name="Ankit RAWAT" userId="18692a35-d84c-4755-a675-f4e05b913d76" providerId="ADAL" clId="{BD5ECACD-BF20-B242-A3CA-40A7BC71AAC7}" dt="2021-07-09T13:12:56.382" v="1193"/>
          <ac:spMkLst>
            <pc:docMk/>
            <pc:sldMk cId="4244125543" sldId="294"/>
            <ac:spMk id="10" creationId="{EEBF1590-3B36-48EE-A89D-3B6F3CB256AB}"/>
          </ac:spMkLst>
        </pc:spChg>
        <pc:spChg chg="del">
          <ac:chgData name="Ankit RAWAT" userId="18692a35-d84c-4755-a675-f4e05b913d76" providerId="ADAL" clId="{BD5ECACD-BF20-B242-A3CA-40A7BC71AAC7}" dt="2021-07-09T13:12:56.382" v="1193"/>
          <ac:spMkLst>
            <pc:docMk/>
            <pc:sldMk cId="4244125543" sldId="294"/>
            <ac:spMk id="12" creationId="{AC8F6C8C-AB5A-4548-942D-E3FD40ACBC49}"/>
          </ac:spMkLst>
        </pc:spChg>
        <pc:picChg chg="mod modCrop">
          <ac:chgData name="Ankit RAWAT" userId="18692a35-d84c-4755-a675-f4e05b913d76" providerId="ADAL" clId="{BD5ECACD-BF20-B242-A3CA-40A7BC71AAC7}" dt="2021-07-09T13:17:08.658" v="1253" actId="1076"/>
          <ac:picMkLst>
            <pc:docMk/>
            <pc:sldMk cId="4244125543" sldId="294"/>
            <ac:picMk id="4" creationId="{E388CCFD-D387-024F-855B-6D9D71C2751F}"/>
          </ac:picMkLst>
        </pc:picChg>
      </pc:sldChg>
      <pc:sldChg chg="add del">
        <pc:chgData name="Ankit RAWAT" userId="18692a35-d84c-4755-a675-f4e05b913d76" providerId="ADAL" clId="{BD5ECACD-BF20-B242-A3CA-40A7BC71AAC7}" dt="2021-07-09T13:16:46.535" v="1247" actId="2696"/>
        <pc:sldMkLst>
          <pc:docMk/>
          <pc:sldMk cId="2679869689" sldId="295"/>
        </pc:sldMkLst>
      </pc:sldChg>
      <pc:sldChg chg="addSp delSp modSp add mod ord setBg delDesignElem">
        <pc:chgData name="Ankit RAWAT" userId="18692a35-d84c-4755-a675-f4e05b913d76" providerId="ADAL" clId="{BD5ECACD-BF20-B242-A3CA-40A7BC71AAC7}" dt="2021-07-09T17:29:45.765" v="2599" actId="14100"/>
        <pc:sldMkLst>
          <pc:docMk/>
          <pc:sldMk cId="3030132026" sldId="295"/>
        </pc:sldMkLst>
        <pc:spChg chg="add del mod">
          <ac:chgData name="Ankit RAWAT" userId="18692a35-d84c-4755-a675-f4e05b913d76" providerId="ADAL" clId="{BD5ECACD-BF20-B242-A3CA-40A7BC71AAC7}" dt="2021-07-09T16:42:43.287" v="2215" actId="478"/>
          <ac:spMkLst>
            <pc:docMk/>
            <pc:sldMk cId="3030132026" sldId="295"/>
            <ac:spMk id="5" creationId="{797263E4-8BC3-BC4C-929E-B0DA3AC3B366}"/>
          </ac:spMkLst>
        </pc:spChg>
        <pc:spChg chg="add del mod">
          <ac:chgData name="Ankit RAWAT" userId="18692a35-d84c-4755-a675-f4e05b913d76" providerId="ADAL" clId="{BD5ECACD-BF20-B242-A3CA-40A7BC71AAC7}" dt="2021-07-09T16:44:47.591" v="2309" actId="478"/>
          <ac:spMkLst>
            <pc:docMk/>
            <pc:sldMk cId="3030132026" sldId="295"/>
            <ac:spMk id="6" creationId="{BE389617-9D22-7B45-B814-294065DD4D8F}"/>
          </ac:spMkLst>
        </pc:spChg>
        <pc:spChg chg="add mod">
          <ac:chgData name="Ankit RAWAT" userId="18692a35-d84c-4755-a675-f4e05b913d76" providerId="ADAL" clId="{BD5ECACD-BF20-B242-A3CA-40A7BC71AAC7}" dt="2021-07-09T16:52:40.196" v="2528" actId="255"/>
          <ac:spMkLst>
            <pc:docMk/>
            <pc:sldMk cId="3030132026" sldId="295"/>
            <ac:spMk id="7" creationId="{1F383D50-431D-424A-A40A-68CE03701592}"/>
          </ac:spMkLst>
        </pc:spChg>
        <pc:spChg chg="del">
          <ac:chgData name="Ankit RAWAT" userId="18692a35-d84c-4755-a675-f4e05b913d76" providerId="ADAL" clId="{BD5ECACD-BF20-B242-A3CA-40A7BC71AAC7}" dt="2021-07-09T13:42:08.293" v="1654"/>
          <ac:spMkLst>
            <pc:docMk/>
            <pc:sldMk cId="3030132026" sldId="295"/>
            <ac:spMk id="8" creationId="{979E27D9-03C7-44E2-9FF8-15D0C8506AF7}"/>
          </ac:spMkLst>
        </pc:spChg>
        <pc:spChg chg="add mod">
          <ac:chgData name="Ankit RAWAT" userId="18692a35-d84c-4755-a675-f4e05b913d76" providerId="ADAL" clId="{BD5ECACD-BF20-B242-A3CA-40A7BC71AAC7}" dt="2021-07-09T16:51:58.687" v="2493" actId="20577"/>
          <ac:spMkLst>
            <pc:docMk/>
            <pc:sldMk cId="3030132026" sldId="295"/>
            <ac:spMk id="9" creationId="{0D1CFA3B-E8A3-2A4C-8CA8-5DF6510971FD}"/>
          </ac:spMkLst>
        </pc:spChg>
        <pc:spChg chg="del">
          <ac:chgData name="Ankit RAWAT" userId="18692a35-d84c-4755-a675-f4e05b913d76" providerId="ADAL" clId="{BD5ECACD-BF20-B242-A3CA-40A7BC71AAC7}" dt="2021-07-09T13:42:08.293" v="1654"/>
          <ac:spMkLst>
            <pc:docMk/>
            <pc:sldMk cId="3030132026" sldId="295"/>
            <ac:spMk id="10" creationId="{EEBF1590-3B36-48EE-A89D-3B6F3CB256AB}"/>
          </ac:spMkLst>
        </pc:spChg>
        <pc:spChg chg="add mod">
          <ac:chgData name="Ankit RAWAT" userId="18692a35-d84c-4755-a675-f4e05b913d76" providerId="ADAL" clId="{BD5ECACD-BF20-B242-A3CA-40A7BC71AAC7}" dt="2021-07-09T16:45:07.934" v="2313" actId="1076"/>
          <ac:spMkLst>
            <pc:docMk/>
            <pc:sldMk cId="3030132026" sldId="295"/>
            <ac:spMk id="12" creationId="{6C74CEB6-8EBA-6E43-AC0E-9070890AC8E3}"/>
          </ac:spMkLst>
        </pc:spChg>
        <pc:spChg chg="del">
          <ac:chgData name="Ankit RAWAT" userId="18692a35-d84c-4755-a675-f4e05b913d76" providerId="ADAL" clId="{BD5ECACD-BF20-B242-A3CA-40A7BC71AAC7}" dt="2021-07-09T13:42:08.293" v="1654"/>
          <ac:spMkLst>
            <pc:docMk/>
            <pc:sldMk cId="3030132026" sldId="295"/>
            <ac:spMk id="12" creationId="{AC8F6C8C-AB5A-4548-942D-E3FD40ACBC49}"/>
          </ac:spMkLst>
        </pc:spChg>
        <pc:spChg chg="del">
          <ac:chgData name="Ankit RAWAT" userId="18692a35-d84c-4755-a675-f4e05b913d76" providerId="ADAL" clId="{BD5ECACD-BF20-B242-A3CA-40A7BC71AAC7}" dt="2021-07-09T13:57:35.432" v="2044" actId="478"/>
          <ac:spMkLst>
            <pc:docMk/>
            <pc:sldMk cId="3030132026" sldId="295"/>
            <ac:spMk id="25" creationId="{3E38FAB1-18F9-5B40-AA70-02339A2112A4}"/>
          </ac:spMkLst>
        </pc:spChg>
        <pc:spChg chg="mod">
          <ac:chgData name="Ankit RAWAT" userId="18692a35-d84c-4755-a675-f4e05b913d76" providerId="ADAL" clId="{BD5ECACD-BF20-B242-A3CA-40A7BC71AAC7}" dt="2021-07-09T16:43:08.417" v="2223" actId="1076"/>
          <ac:spMkLst>
            <pc:docMk/>
            <pc:sldMk cId="3030132026" sldId="295"/>
            <ac:spMk id="26" creationId="{D283EF74-5CB2-2542-848C-D9E0FB784641}"/>
          </ac:spMkLst>
        </pc:spChg>
        <pc:spChg chg="del">
          <ac:chgData name="Ankit RAWAT" userId="18692a35-d84c-4755-a675-f4e05b913d76" providerId="ADAL" clId="{BD5ECACD-BF20-B242-A3CA-40A7BC71AAC7}" dt="2021-07-09T13:57:20.206" v="2039" actId="478"/>
          <ac:spMkLst>
            <pc:docMk/>
            <pc:sldMk cId="3030132026" sldId="295"/>
            <ac:spMk id="27" creationId="{78B8DBA5-438C-DD42-8857-EAB550E92900}"/>
          </ac:spMkLst>
        </pc:spChg>
        <pc:graphicFrameChg chg="del mod">
          <ac:chgData name="Ankit RAWAT" userId="18692a35-d84c-4755-a675-f4e05b913d76" providerId="ADAL" clId="{BD5ECACD-BF20-B242-A3CA-40A7BC71AAC7}" dt="2021-07-09T13:53:19.991" v="1976" actId="21"/>
          <ac:graphicFrameMkLst>
            <pc:docMk/>
            <pc:sldMk cId="3030132026" sldId="295"/>
            <ac:graphicFrameMk id="6" creationId="{35AACAA0-8169-8045-AE8B-1DB19886361A}"/>
          </ac:graphicFrameMkLst>
        </pc:graphicFrameChg>
        <pc:graphicFrameChg chg="add del mod">
          <ac:chgData name="Ankit RAWAT" userId="18692a35-d84c-4755-a675-f4e05b913d76" providerId="ADAL" clId="{BD5ECACD-BF20-B242-A3CA-40A7BC71AAC7}" dt="2021-07-09T16:42:01.512" v="2211" actId="478"/>
          <ac:graphicFrameMkLst>
            <pc:docMk/>
            <pc:sldMk cId="3030132026" sldId="295"/>
            <ac:graphicFrameMk id="8" creationId="{6D30A31B-01AB-E147-8ABD-83A0AC682251}"/>
          </ac:graphicFrameMkLst>
        </pc:graphicFrameChg>
        <pc:graphicFrameChg chg="add del mod">
          <ac:chgData name="Ankit RAWAT" userId="18692a35-d84c-4755-a675-f4e05b913d76" providerId="ADAL" clId="{BD5ECACD-BF20-B242-A3CA-40A7BC71AAC7}" dt="2021-07-09T16:24:15.877" v="2178"/>
          <ac:graphicFrameMkLst>
            <pc:docMk/>
            <pc:sldMk cId="3030132026" sldId="295"/>
            <ac:graphicFrameMk id="16" creationId="{390E089F-9478-5041-92C6-5AC0846DDAA8}"/>
          </ac:graphicFrameMkLst>
        </pc:graphicFrameChg>
        <pc:picChg chg="add mod">
          <ac:chgData name="Ankit RAWAT" userId="18692a35-d84c-4755-a675-f4e05b913d76" providerId="ADAL" clId="{BD5ECACD-BF20-B242-A3CA-40A7BC71AAC7}" dt="2021-07-09T17:29:45.765" v="2599" actId="14100"/>
          <ac:picMkLst>
            <pc:docMk/>
            <pc:sldMk cId="3030132026" sldId="295"/>
            <ac:picMk id="2" creationId="{02E35178-9BBC-5B4A-9081-2C43E6A5AB53}"/>
          </ac:picMkLst>
        </pc:picChg>
        <pc:picChg chg="add del mod modCrop">
          <ac:chgData name="Ankit RAWAT" userId="18692a35-d84c-4755-a675-f4e05b913d76" providerId="ADAL" clId="{BD5ECACD-BF20-B242-A3CA-40A7BC71AAC7}" dt="2021-07-09T16:42:44.898" v="2216" actId="478"/>
          <ac:picMkLst>
            <pc:docMk/>
            <pc:sldMk cId="3030132026" sldId="295"/>
            <ac:picMk id="2" creationId="{3C8959A6-1BAC-7542-A544-4DB8E72EF6AD}"/>
          </ac:picMkLst>
        </pc:picChg>
        <pc:picChg chg="add mod">
          <ac:chgData name="Ankit RAWAT" userId="18692a35-d84c-4755-a675-f4e05b913d76" providerId="ADAL" clId="{BD5ECACD-BF20-B242-A3CA-40A7BC71AAC7}" dt="2021-07-09T16:50:23.682" v="2477" actId="1076"/>
          <ac:picMkLst>
            <pc:docMk/>
            <pc:sldMk cId="3030132026" sldId="295"/>
            <ac:picMk id="3" creationId="{851737AF-C197-6143-B751-6F1DA470BCC7}"/>
          </ac:picMkLst>
        </pc:picChg>
        <pc:picChg chg="add del mod">
          <ac:chgData name="Ankit RAWAT" userId="18692a35-d84c-4755-a675-f4e05b913d76" providerId="ADAL" clId="{BD5ECACD-BF20-B242-A3CA-40A7BC71AAC7}" dt="2021-07-09T17:26:03.171" v="2595" actId="478"/>
          <ac:picMkLst>
            <pc:docMk/>
            <pc:sldMk cId="3030132026" sldId="295"/>
            <ac:picMk id="4" creationId="{057A3F06-F842-644E-847A-15BEE6BC1726}"/>
          </ac:picMkLst>
        </pc:picChg>
        <pc:picChg chg="add del">
          <ac:chgData name="Ankit RAWAT" userId="18692a35-d84c-4755-a675-f4e05b913d76" providerId="ADAL" clId="{BD5ECACD-BF20-B242-A3CA-40A7BC71AAC7}" dt="2021-07-09T13:43:06.240" v="1662" actId="478"/>
          <ac:picMkLst>
            <pc:docMk/>
            <pc:sldMk cId="3030132026" sldId="295"/>
            <ac:picMk id="14" creationId="{9E3251A4-5E98-0C40-860C-1EC42776CE38}"/>
          </ac:picMkLst>
        </pc:picChg>
        <pc:picChg chg="del">
          <ac:chgData name="Ankit RAWAT" userId="18692a35-d84c-4755-a675-f4e05b913d76" providerId="ADAL" clId="{BD5ECACD-BF20-B242-A3CA-40A7BC71AAC7}" dt="2021-07-09T15:26:24.255" v="2138" actId="478"/>
          <ac:picMkLst>
            <pc:docMk/>
            <pc:sldMk cId="3030132026" sldId="295"/>
            <ac:picMk id="15" creationId="{94A828B3-B338-4D44-AB85-8733C75D5DA1}"/>
          </ac:picMkLst>
        </pc:picChg>
        <pc:picChg chg="del">
          <ac:chgData name="Ankit RAWAT" userId="18692a35-d84c-4755-a675-f4e05b913d76" providerId="ADAL" clId="{BD5ECACD-BF20-B242-A3CA-40A7BC71AAC7}" dt="2021-07-09T13:44:11.695" v="1767" actId="478"/>
          <ac:picMkLst>
            <pc:docMk/>
            <pc:sldMk cId="3030132026" sldId="295"/>
            <ac:picMk id="22" creationId="{0C22000B-D0A8-2F42-9E5A-DA6CFDBD87B2}"/>
          </ac:picMkLst>
        </pc:picChg>
        <pc:picChg chg="del">
          <ac:chgData name="Ankit RAWAT" userId="18692a35-d84c-4755-a675-f4e05b913d76" providerId="ADAL" clId="{BD5ECACD-BF20-B242-A3CA-40A7BC71AAC7}" dt="2021-07-09T15:17:48.947" v="2049" actId="478"/>
          <ac:picMkLst>
            <pc:docMk/>
            <pc:sldMk cId="3030132026" sldId="295"/>
            <ac:picMk id="23" creationId="{951632A1-60F0-8249-A0F8-352CD0E46167}"/>
          </ac:picMkLst>
        </pc:picChg>
      </pc:sldChg>
    </pc:docChg>
  </pc:docChgLst>
  <pc:docChgLst>
    <pc:chgData name="POH Mei Yi" userId="e61aafaa-9340-4d3c-9c83-01c925e747e7" providerId="ADAL" clId="{0E6B7C7F-0276-E749-A367-63A48FF8415E}"/>
    <pc:docChg chg="undo custSel modSld">
      <pc:chgData name="POH Mei Yi" userId="e61aafaa-9340-4d3c-9c83-01c925e747e7" providerId="ADAL" clId="{0E6B7C7F-0276-E749-A367-63A48FF8415E}" dt="2021-07-10T01:47:57.606" v="1028" actId="20577"/>
      <pc:docMkLst>
        <pc:docMk/>
      </pc:docMkLst>
      <pc:sldChg chg="modNotesTx">
        <pc:chgData name="POH Mei Yi" userId="e61aafaa-9340-4d3c-9c83-01c925e747e7" providerId="ADAL" clId="{0E6B7C7F-0276-E749-A367-63A48FF8415E}" dt="2021-07-10T01:26:38.137" v="1013" actId="20577"/>
        <pc:sldMkLst>
          <pc:docMk/>
          <pc:sldMk cId="2448905506" sldId="257"/>
        </pc:sldMkLst>
      </pc:sldChg>
      <pc:sldChg chg="addSp delSp modSp mod modNotesTx">
        <pc:chgData name="POH Mei Yi" userId="e61aafaa-9340-4d3c-9c83-01c925e747e7" providerId="ADAL" clId="{0E6B7C7F-0276-E749-A367-63A48FF8415E}" dt="2021-07-10T01:06:37.680" v="871" actId="20577"/>
        <pc:sldMkLst>
          <pc:docMk/>
          <pc:sldMk cId="727513190" sldId="270"/>
        </pc:sldMkLst>
        <pc:spChg chg="mod">
          <ac:chgData name="POH Mei Yi" userId="e61aafaa-9340-4d3c-9c83-01c925e747e7" providerId="ADAL" clId="{0E6B7C7F-0276-E749-A367-63A48FF8415E}" dt="2021-07-10T00:53:17.050" v="49" actId="26606"/>
          <ac:spMkLst>
            <pc:docMk/>
            <pc:sldMk cId="727513190" sldId="270"/>
            <ac:spMk id="2" creationId="{4E0D2691-3C07-FC4F-AD4A-41D149A1314C}"/>
          </ac:spMkLst>
        </pc:spChg>
        <pc:spChg chg="mod">
          <ac:chgData name="POH Mei Yi" userId="e61aafaa-9340-4d3c-9c83-01c925e747e7" providerId="ADAL" clId="{0E6B7C7F-0276-E749-A367-63A48FF8415E}" dt="2021-07-10T01:04:30.946" v="811" actId="21"/>
          <ac:spMkLst>
            <pc:docMk/>
            <pc:sldMk cId="727513190" sldId="270"/>
            <ac:spMk id="3" creationId="{01D92383-21FA-1548-9A43-D4BCC674AE8B}"/>
          </ac:spMkLst>
        </pc:spChg>
        <pc:spChg chg="add del">
          <ac:chgData name="POH Mei Yi" userId="e61aafaa-9340-4d3c-9c83-01c925e747e7" providerId="ADAL" clId="{0E6B7C7F-0276-E749-A367-63A48FF8415E}" dt="2021-07-10T00:53:17.050" v="49" actId="26606"/>
          <ac:spMkLst>
            <pc:docMk/>
            <pc:sldMk cId="727513190" sldId="270"/>
            <ac:spMk id="18" creationId="{979E27D9-03C7-44E2-9FF8-15D0C8506AF7}"/>
          </ac:spMkLst>
        </pc:spChg>
        <pc:spChg chg="add del">
          <ac:chgData name="POH Mei Yi" userId="e61aafaa-9340-4d3c-9c83-01c925e747e7" providerId="ADAL" clId="{0E6B7C7F-0276-E749-A367-63A48FF8415E}" dt="2021-07-10T00:53:17.050" v="49" actId="26606"/>
          <ac:spMkLst>
            <pc:docMk/>
            <pc:sldMk cId="727513190" sldId="270"/>
            <ac:spMk id="19" creationId="{EEBF1590-3B36-48EE-A89D-3B6F3CB256AB}"/>
          </ac:spMkLst>
        </pc:spChg>
        <pc:spChg chg="add del">
          <ac:chgData name="POH Mei Yi" userId="e61aafaa-9340-4d3c-9c83-01c925e747e7" providerId="ADAL" clId="{0E6B7C7F-0276-E749-A367-63A48FF8415E}" dt="2021-07-10T00:53:17.050" v="49" actId="26606"/>
          <ac:spMkLst>
            <pc:docMk/>
            <pc:sldMk cId="727513190" sldId="270"/>
            <ac:spMk id="20" creationId="{AC8F6C8C-AB5A-4548-942D-E3FD40ACBC49}"/>
          </ac:spMkLst>
        </pc:spChg>
        <pc:spChg chg="add del">
          <ac:chgData name="POH Mei Yi" userId="e61aafaa-9340-4d3c-9c83-01c925e747e7" providerId="ADAL" clId="{0E6B7C7F-0276-E749-A367-63A48FF8415E}" dt="2021-07-10T00:53:17.050" v="49" actId="26606"/>
          <ac:spMkLst>
            <pc:docMk/>
            <pc:sldMk cId="727513190" sldId="270"/>
            <ac:spMk id="25" creationId="{72B886CF-D3D5-4CDE-A0D0-35994223D8D7}"/>
          </ac:spMkLst>
        </pc:spChg>
        <pc:spChg chg="add del">
          <ac:chgData name="POH Mei Yi" userId="e61aafaa-9340-4d3c-9c83-01c925e747e7" providerId="ADAL" clId="{0E6B7C7F-0276-E749-A367-63A48FF8415E}" dt="2021-07-10T00:53:17.050" v="49" actId="26606"/>
          <ac:spMkLst>
            <pc:docMk/>
            <pc:sldMk cId="727513190" sldId="270"/>
            <ac:spMk id="27" creationId="{A866710D-202D-4ADA-94F8-BCFD24D1D634}"/>
          </ac:spMkLst>
        </pc:spChg>
        <pc:spChg chg="add del">
          <ac:chgData name="POH Mei Yi" userId="e61aafaa-9340-4d3c-9c83-01c925e747e7" providerId="ADAL" clId="{0E6B7C7F-0276-E749-A367-63A48FF8415E}" dt="2021-07-10T00:53:17.050" v="49" actId="26606"/>
          <ac:spMkLst>
            <pc:docMk/>
            <pc:sldMk cId="727513190" sldId="270"/>
            <ac:spMk id="29" creationId="{51F525B8-990E-436C-9EE0-E2FC2527C246}"/>
          </ac:spMkLst>
        </pc:spChg>
        <pc:graphicFrameChg chg="mod ord">
          <ac:chgData name="POH Mei Yi" userId="e61aafaa-9340-4d3c-9c83-01c925e747e7" providerId="ADAL" clId="{0E6B7C7F-0276-E749-A367-63A48FF8415E}" dt="2021-07-10T00:53:17.050" v="49" actId="26606"/>
          <ac:graphicFrameMkLst>
            <pc:docMk/>
            <pc:sldMk cId="727513190" sldId="270"/>
            <ac:graphicFrameMk id="8" creationId="{0A7AF7A1-69EF-B841-9AD2-AAE57CA8F4DF}"/>
          </ac:graphicFrameMkLst>
        </pc:graphicFrameChg>
        <pc:graphicFrameChg chg="add mod modGraphic">
          <ac:chgData name="POH Mei Yi" userId="e61aafaa-9340-4d3c-9c83-01c925e747e7" providerId="ADAL" clId="{0E6B7C7F-0276-E749-A367-63A48FF8415E}" dt="2021-07-10T01:06:25.710" v="862" actId="404"/>
          <ac:graphicFrameMkLst>
            <pc:docMk/>
            <pc:sldMk cId="727513190" sldId="270"/>
            <ac:graphicFrameMk id="9" creationId="{6944DB0D-5E34-9F44-BCCD-AC623A77FCAA}"/>
          </ac:graphicFrameMkLst>
        </pc:graphicFrameChg>
        <pc:picChg chg="mod ord">
          <ac:chgData name="POH Mei Yi" userId="e61aafaa-9340-4d3c-9c83-01c925e747e7" providerId="ADAL" clId="{0E6B7C7F-0276-E749-A367-63A48FF8415E}" dt="2021-07-10T00:53:17.050" v="49" actId="26606"/>
          <ac:picMkLst>
            <pc:docMk/>
            <pc:sldMk cId="727513190" sldId="270"/>
            <ac:picMk id="5" creationId="{A0992FA1-8383-4AF6-AD4E-9EF48884C319}"/>
          </ac:picMkLst>
        </pc:picChg>
        <pc:picChg chg="del">
          <ac:chgData name="POH Mei Yi" userId="e61aafaa-9340-4d3c-9c83-01c925e747e7" providerId="ADAL" clId="{0E6B7C7F-0276-E749-A367-63A48FF8415E}" dt="2021-07-10T00:51:16.434" v="7" actId="21"/>
          <ac:picMkLst>
            <pc:docMk/>
            <pc:sldMk cId="727513190" sldId="270"/>
            <ac:picMk id="6" creationId="{62E6DC34-E631-4C94-B3D4-C0259004DD64}"/>
          </ac:picMkLst>
        </pc:picChg>
        <pc:picChg chg="add mod">
          <ac:chgData name="POH Mei Yi" userId="e61aafaa-9340-4d3c-9c83-01c925e747e7" providerId="ADAL" clId="{0E6B7C7F-0276-E749-A367-63A48FF8415E}" dt="2021-07-10T00:53:22.750" v="52" actId="1076"/>
          <ac:picMkLst>
            <pc:docMk/>
            <pc:sldMk cId="727513190" sldId="270"/>
            <ac:picMk id="7" creationId="{27969F55-1DB7-AC49-902C-E4F54DFCEB19}"/>
          </ac:picMkLst>
        </pc:picChg>
        <pc:picChg chg="add del mod">
          <ac:chgData name="POH Mei Yi" userId="e61aafaa-9340-4d3c-9c83-01c925e747e7" providerId="ADAL" clId="{0E6B7C7F-0276-E749-A367-63A48FF8415E}" dt="2021-07-10T00:51:53.004" v="34" actId="478"/>
          <ac:picMkLst>
            <pc:docMk/>
            <pc:sldMk cId="727513190" sldId="270"/>
            <ac:picMk id="10" creationId="{AB23F831-72A7-6A4D-9769-5AC9E53461E0}"/>
          </ac:picMkLst>
        </pc:picChg>
        <pc:picChg chg="add del mod">
          <ac:chgData name="POH Mei Yi" userId="e61aafaa-9340-4d3c-9c83-01c925e747e7" providerId="ADAL" clId="{0E6B7C7F-0276-E749-A367-63A48FF8415E}" dt="2021-07-10T00:53:11.451" v="44" actId="478"/>
          <ac:picMkLst>
            <pc:docMk/>
            <pc:sldMk cId="727513190" sldId="270"/>
            <ac:picMk id="11" creationId="{58724DBC-D2A0-5347-B812-C555BED8C030}"/>
          </ac:picMkLst>
        </pc:picChg>
      </pc:sldChg>
      <pc:sldChg chg="modNotesTx">
        <pc:chgData name="POH Mei Yi" userId="e61aafaa-9340-4d3c-9c83-01c925e747e7" providerId="ADAL" clId="{0E6B7C7F-0276-E749-A367-63A48FF8415E}" dt="2021-07-10T00:55:32.650" v="445" actId="20577"/>
        <pc:sldMkLst>
          <pc:docMk/>
          <pc:sldMk cId="3388757859" sldId="275"/>
        </pc:sldMkLst>
      </pc:sldChg>
      <pc:sldChg chg="addSp delSp modSp mod">
        <pc:chgData name="POH Mei Yi" userId="e61aafaa-9340-4d3c-9c83-01c925e747e7" providerId="ADAL" clId="{0E6B7C7F-0276-E749-A367-63A48FF8415E}" dt="2021-07-10T01:47:57.606" v="1028" actId="20577"/>
        <pc:sldMkLst>
          <pc:docMk/>
          <pc:sldMk cId="924735807" sldId="278"/>
        </pc:sldMkLst>
        <pc:spChg chg="mod">
          <ac:chgData name="POH Mei Yi" userId="e61aafaa-9340-4d3c-9c83-01c925e747e7" providerId="ADAL" clId="{0E6B7C7F-0276-E749-A367-63A48FF8415E}" dt="2021-07-10T01:47:57.606" v="1028" actId="20577"/>
          <ac:spMkLst>
            <pc:docMk/>
            <pc:sldMk cId="924735807" sldId="278"/>
            <ac:spMk id="15" creationId="{BDD039F1-B4D3-4A49-B949-BC6D6D2EBA4D}"/>
          </ac:spMkLst>
        </pc:spChg>
        <pc:picChg chg="add mod">
          <ac:chgData name="POH Mei Yi" userId="e61aafaa-9340-4d3c-9c83-01c925e747e7" providerId="ADAL" clId="{0E6B7C7F-0276-E749-A367-63A48FF8415E}" dt="2021-07-10T00:53:07.592" v="43" actId="1076"/>
          <ac:picMkLst>
            <pc:docMk/>
            <pc:sldMk cId="924735807" sldId="278"/>
            <ac:picMk id="6" creationId="{96331F34-9612-6F44-896B-9BC524FBD69A}"/>
          </ac:picMkLst>
        </pc:picChg>
        <pc:picChg chg="del">
          <ac:chgData name="POH Mei Yi" userId="e61aafaa-9340-4d3c-9c83-01c925e747e7" providerId="ADAL" clId="{0E6B7C7F-0276-E749-A367-63A48FF8415E}" dt="2021-07-10T00:53:01.443" v="37" actId="478"/>
          <ac:picMkLst>
            <pc:docMk/>
            <pc:sldMk cId="924735807" sldId="278"/>
            <ac:picMk id="16" creationId="{A3E04455-A907-4A85-8833-BCF7BA2D209B}"/>
          </ac:picMkLst>
        </pc:picChg>
      </pc:sldChg>
      <pc:sldChg chg="modSp mod">
        <pc:chgData name="POH Mei Yi" userId="e61aafaa-9340-4d3c-9c83-01c925e747e7" providerId="ADAL" clId="{0E6B7C7F-0276-E749-A367-63A48FF8415E}" dt="2021-07-10T01:17:22.420" v="952" actId="1076"/>
        <pc:sldMkLst>
          <pc:docMk/>
          <pc:sldMk cId="1636645889" sldId="289"/>
        </pc:sldMkLst>
        <pc:picChg chg="mod">
          <ac:chgData name="POH Mei Yi" userId="e61aafaa-9340-4d3c-9c83-01c925e747e7" providerId="ADAL" clId="{0E6B7C7F-0276-E749-A367-63A48FF8415E}" dt="2021-07-10T01:17:22.420" v="952" actId="1076"/>
          <ac:picMkLst>
            <pc:docMk/>
            <pc:sldMk cId="1636645889" sldId="289"/>
            <ac:picMk id="13" creationId="{4FDF0ED3-B9FA-3D40-B8B3-52C63FB456A1}"/>
          </ac:picMkLst>
        </pc:picChg>
        <pc:picChg chg="mod">
          <ac:chgData name="POH Mei Yi" userId="e61aafaa-9340-4d3c-9c83-01c925e747e7" providerId="ADAL" clId="{0E6B7C7F-0276-E749-A367-63A48FF8415E}" dt="2021-07-10T01:17:21.105" v="951" actId="1076"/>
          <ac:picMkLst>
            <pc:docMk/>
            <pc:sldMk cId="1636645889" sldId="289"/>
            <ac:picMk id="14" creationId="{2FD72632-E24D-5147-AEC0-DB59B50BE413}"/>
          </ac:picMkLst>
        </pc:picChg>
      </pc:sldChg>
    </pc:docChg>
  </pc:docChgLst>
  <pc:docChgLst>
    <pc:chgData name="WONG Boon Fuei" userId="S::bfwong.2020@mqf.smu.edu.sg::c4b16913-19bd-4379-9def-91a442094e72" providerId="AD" clId="Web-{4B60B454-EEFB-BB9E-6009-B9C4FF968BED}"/>
    <pc:docChg chg="modSld">
      <pc:chgData name="WONG Boon Fuei" userId="S::bfwong.2020@mqf.smu.edu.sg::c4b16913-19bd-4379-9def-91a442094e72" providerId="AD" clId="Web-{4B60B454-EEFB-BB9E-6009-B9C4FF968BED}" dt="2021-07-10T00:53:03.257" v="1"/>
      <pc:docMkLst>
        <pc:docMk/>
      </pc:docMkLst>
      <pc:sldChg chg="delSp">
        <pc:chgData name="WONG Boon Fuei" userId="S::bfwong.2020@mqf.smu.edu.sg::c4b16913-19bd-4379-9def-91a442094e72" providerId="AD" clId="Web-{4B60B454-EEFB-BB9E-6009-B9C4FF968BED}" dt="2021-07-10T00:53:03.257" v="1"/>
        <pc:sldMkLst>
          <pc:docMk/>
          <pc:sldMk cId="924735807" sldId="278"/>
        </pc:sldMkLst>
        <pc:picChg chg="del">
          <ac:chgData name="WONG Boon Fuei" userId="S::bfwong.2020@mqf.smu.edu.sg::c4b16913-19bd-4379-9def-91a442094e72" providerId="AD" clId="Web-{4B60B454-EEFB-BB9E-6009-B9C4FF968BED}" dt="2021-07-10T00:53:03.257" v="1"/>
          <ac:picMkLst>
            <pc:docMk/>
            <pc:sldMk cId="924735807" sldId="278"/>
            <ac:picMk id="16" creationId="{A3E04455-A907-4A85-8833-BCF7BA2D209B}"/>
          </ac:picMkLst>
        </pc:picChg>
      </pc:sldChg>
    </pc:docChg>
  </pc:docChgLst>
  <pc:docChgLst>
    <pc:chgData name="CHUA Wen Bin" userId="S::wenbin.chua.2020@mqf.smu.edu.sg::61ace680-9200-4c9f-b3a9-556930e1eef7" providerId="AD" clId="Web-{8ED04144-2F4A-4ACA-8C7D-E3A81198585C}"/>
    <pc:docChg chg="modSld">
      <pc:chgData name="CHUA Wen Bin" userId="S::wenbin.chua.2020@mqf.smu.edu.sg::61ace680-9200-4c9f-b3a9-556930e1eef7" providerId="AD" clId="Web-{8ED04144-2F4A-4ACA-8C7D-E3A81198585C}" dt="2021-07-09T09:40:19.673" v="59" actId="20577"/>
      <pc:docMkLst>
        <pc:docMk/>
      </pc:docMkLst>
      <pc:sldChg chg="modSp">
        <pc:chgData name="CHUA Wen Bin" userId="S::wenbin.chua.2020@mqf.smu.edu.sg::61ace680-9200-4c9f-b3a9-556930e1eef7" providerId="AD" clId="Web-{8ED04144-2F4A-4ACA-8C7D-E3A81198585C}" dt="2021-07-09T09:40:19.673" v="59" actId="20577"/>
        <pc:sldMkLst>
          <pc:docMk/>
          <pc:sldMk cId="727513190" sldId="270"/>
        </pc:sldMkLst>
        <pc:spChg chg="mod">
          <ac:chgData name="CHUA Wen Bin" userId="S::wenbin.chua.2020@mqf.smu.edu.sg::61ace680-9200-4c9f-b3a9-556930e1eef7" providerId="AD" clId="Web-{8ED04144-2F4A-4ACA-8C7D-E3A81198585C}" dt="2021-07-09T09:40:19.673" v="59" actId="20577"/>
          <ac:spMkLst>
            <pc:docMk/>
            <pc:sldMk cId="727513190" sldId="270"/>
            <ac:spMk id="3" creationId="{01D92383-21FA-1548-9A43-D4BCC674AE8B}"/>
          </ac:spMkLst>
        </pc:spChg>
      </pc:sldChg>
    </pc:docChg>
  </pc:docChgLst>
  <pc:docChgLst>
    <pc:chgData name="Ryan SZE THO Kim Ming" userId="S::ryanszetho.2020@mqf.smu.edu.sg::b7fb6046-72a6-4f5b-80e7-25dc6306c1e7" providerId="AD" clId="Web-{E637411A-5AF7-1138-146A-AA2A8D55A203}"/>
    <pc:docChg chg="modSld">
      <pc:chgData name="Ryan SZE THO Kim Ming" userId="S::ryanszetho.2020@mqf.smu.edu.sg::b7fb6046-72a6-4f5b-80e7-25dc6306c1e7" providerId="AD" clId="Web-{E637411A-5AF7-1138-146A-AA2A8D55A203}" dt="2021-07-12T11:44:10.897" v="1" actId="1076"/>
      <pc:docMkLst>
        <pc:docMk/>
      </pc:docMkLst>
      <pc:sldChg chg="modSp">
        <pc:chgData name="Ryan SZE THO Kim Ming" userId="S::ryanszetho.2020@mqf.smu.edu.sg::b7fb6046-72a6-4f5b-80e7-25dc6306c1e7" providerId="AD" clId="Web-{E637411A-5AF7-1138-146A-AA2A8D55A203}" dt="2021-07-12T11:44:10.897" v="1" actId="1076"/>
        <pc:sldMkLst>
          <pc:docMk/>
          <pc:sldMk cId="4264936796" sldId="291"/>
        </pc:sldMkLst>
        <pc:graphicFrameChg chg="mod">
          <ac:chgData name="Ryan SZE THO Kim Ming" userId="S::ryanszetho.2020@mqf.smu.edu.sg::b7fb6046-72a6-4f5b-80e7-25dc6306c1e7" providerId="AD" clId="Web-{E637411A-5AF7-1138-146A-AA2A8D55A203}" dt="2021-07-12T11:44:10.897" v="1" actId="1076"/>
          <ac:graphicFrameMkLst>
            <pc:docMk/>
            <pc:sldMk cId="4264936796" sldId="291"/>
            <ac:graphicFrameMk id="6" creationId="{35AACAA0-8169-8045-AE8B-1DB19886361A}"/>
          </ac:graphicFrameMkLst>
        </pc:graphicFrameChg>
      </pc:sldChg>
    </pc:docChg>
  </pc:docChgLst>
  <pc:docChgLst>
    <pc:chgData name="Ryan SZE THO Kim Ming" userId="S::ryanszetho.2020@mqf.smu.edu.sg::b7fb6046-72a6-4f5b-80e7-25dc6306c1e7" providerId="AD" clId="Web-{C253D2C9-8CC5-5D6E-AC32-1CA6F1D9F587}"/>
    <pc:docChg chg="modSld">
      <pc:chgData name="Ryan SZE THO Kim Ming" userId="S::ryanszetho.2020@mqf.smu.edu.sg::b7fb6046-72a6-4f5b-80e7-25dc6306c1e7" providerId="AD" clId="Web-{C253D2C9-8CC5-5D6E-AC32-1CA6F1D9F587}" dt="2021-07-09T16:36:48.194" v="106" actId="1076"/>
      <pc:docMkLst>
        <pc:docMk/>
      </pc:docMkLst>
      <pc:sldChg chg="modSp">
        <pc:chgData name="Ryan SZE THO Kim Ming" userId="S::ryanszetho.2020@mqf.smu.edu.sg::b7fb6046-72a6-4f5b-80e7-25dc6306c1e7" providerId="AD" clId="Web-{C253D2C9-8CC5-5D6E-AC32-1CA6F1D9F587}" dt="2021-07-09T16:14:48.399" v="4" actId="20577"/>
        <pc:sldMkLst>
          <pc:docMk/>
          <pc:sldMk cId="727513190" sldId="270"/>
        </pc:sldMkLst>
        <pc:spChg chg="mod">
          <ac:chgData name="Ryan SZE THO Kim Ming" userId="S::ryanszetho.2020@mqf.smu.edu.sg::b7fb6046-72a6-4f5b-80e7-25dc6306c1e7" providerId="AD" clId="Web-{C253D2C9-8CC5-5D6E-AC32-1CA6F1D9F587}" dt="2021-07-09T16:14:48.399" v="4" actId="20577"/>
          <ac:spMkLst>
            <pc:docMk/>
            <pc:sldMk cId="727513190" sldId="270"/>
            <ac:spMk id="3" creationId="{01D92383-21FA-1548-9A43-D4BCC674AE8B}"/>
          </ac:spMkLst>
        </pc:spChg>
        <pc:picChg chg="mod">
          <ac:chgData name="Ryan SZE THO Kim Ming" userId="S::ryanszetho.2020@mqf.smu.edu.sg::b7fb6046-72a6-4f5b-80e7-25dc6306c1e7" providerId="AD" clId="Web-{C253D2C9-8CC5-5D6E-AC32-1CA6F1D9F587}" dt="2021-07-09T16:14:38.133" v="2" actId="1076"/>
          <ac:picMkLst>
            <pc:docMk/>
            <pc:sldMk cId="727513190" sldId="270"/>
            <ac:picMk id="6" creationId="{62E6DC34-E631-4C94-B3D4-C0259004DD64}"/>
          </ac:picMkLst>
        </pc:picChg>
      </pc:sldChg>
      <pc:sldChg chg="modSp">
        <pc:chgData name="Ryan SZE THO Kim Ming" userId="S::ryanszetho.2020@mqf.smu.edu.sg::b7fb6046-72a6-4f5b-80e7-25dc6306c1e7" providerId="AD" clId="Web-{C253D2C9-8CC5-5D6E-AC32-1CA6F1D9F587}" dt="2021-07-09T16:35:09.247" v="96" actId="1076"/>
        <pc:sldMkLst>
          <pc:docMk/>
          <pc:sldMk cId="1018472131" sldId="274"/>
        </pc:sldMkLst>
        <pc:spChg chg="mod">
          <ac:chgData name="Ryan SZE THO Kim Ming" userId="S::ryanszetho.2020@mqf.smu.edu.sg::b7fb6046-72a6-4f5b-80e7-25dc6306c1e7" providerId="AD" clId="Web-{C253D2C9-8CC5-5D6E-AC32-1CA6F1D9F587}" dt="2021-07-09T16:26:29.547" v="73" actId="20577"/>
          <ac:spMkLst>
            <pc:docMk/>
            <pc:sldMk cId="1018472131" sldId="274"/>
            <ac:spMk id="7" creationId="{5D1C7CF7-A4AB-B54E-9C88-21FA417BCF78}"/>
          </ac:spMkLst>
        </pc:spChg>
        <pc:picChg chg="mod">
          <ac:chgData name="Ryan SZE THO Kim Ming" userId="S::ryanszetho.2020@mqf.smu.edu.sg::b7fb6046-72a6-4f5b-80e7-25dc6306c1e7" providerId="AD" clId="Web-{C253D2C9-8CC5-5D6E-AC32-1CA6F1D9F587}" dt="2021-07-09T16:35:09.247" v="96" actId="1076"/>
          <ac:picMkLst>
            <pc:docMk/>
            <pc:sldMk cId="1018472131" sldId="274"/>
            <ac:picMk id="4" creationId="{567C638E-4553-46A1-B82D-6FDA2BF475F4}"/>
          </ac:picMkLst>
        </pc:picChg>
      </pc:sldChg>
      <pc:sldChg chg="delSp modSp">
        <pc:chgData name="Ryan SZE THO Kim Ming" userId="S::ryanszetho.2020@mqf.smu.edu.sg::b7fb6046-72a6-4f5b-80e7-25dc6306c1e7" providerId="AD" clId="Web-{C253D2C9-8CC5-5D6E-AC32-1CA6F1D9F587}" dt="2021-07-09T16:20:56.185" v="5"/>
        <pc:sldMkLst>
          <pc:docMk/>
          <pc:sldMk cId="4237646551" sldId="281"/>
        </pc:sldMkLst>
        <pc:spChg chg="del">
          <ac:chgData name="Ryan SZE THO Kim Ming" userId="S::ryanszetho.2020@mqf.smu.edu.sg::b7fb6046-72a6-4f5b-80e7-25dc6306c1e7" providerId="AD" clId="Web-{C253D2C9-8CC5-5D6E-AC32-1CA6F1D9F587}" dt="2021-07-09T16:20:56.185" v="5"/>
          <ac:spMkLst>
            <pc:docMk/>
            <pc:sldMk cId="4237646551" sldId="281"/>
            <ac:spMk id="7" creationId="{5618D5BA-5604-4C17-9E4B-D93E42131CA5}"/>
          </ac:spMkLst>
        </pc:spChg>
        <pc:spChg chg="mod">
          <ac:chgData name="Ryan SZE THO Kim Ming" userId="S::ryanszetho.2020@mqf.smu.edu.sg::b7fb6046-72a6-4f5b-80e7-25dc6306c1e7" providerId="AD" clId="Web-{C253D2C9-8CC5-5D6E-AC32-1CA6F1D9F587}" dt="2021-07-09T16:14:19.335" v="1" actId="20577"/>
          <ac:spMkLst>
            <pc:docMk/>
            <pc:sldMk cId="4237646551" sldId="281"/>
            <ac:spMk id="12" creationId="{BA7FBAC8-4110-D640-A505-23205981A4EA}"/>
          </ac:spMkLst>
        </pc:spChg>
      </pc:sldChg>
      <pc:sldChg chg="addSp delSp modSp">
        <pc:chgData name="Ryan SZE THO Kim Ming" userId="S::ryanszetho.2020@mqf.smu.edu.sg::b7fb6046-72a6-4f5b-80e7-25dc6306c1e7" providerId="AD" clId="Web-{C253D2C9-8CC5-5D6E-AC32-1CA6F1D9F587}" dt="2021-07-09T16:36:48.194" v="106" actId="1076"/>
        <pc:sldMkLst>
          <pc:docMk/>
          <pc:sldMk cId="1039245332" sldId="282"/>
        </pc:sldMkLst>
        <pc:spChg chg="add mod">
          <ac:chgData name="Ryan SZE THO Kim Ming" userId="S::ryanszetho.2020@mqf.smu.edu.sg::b7fb6046-72a6-4f5b-80e7-25dc6306c1e7" providerId="AD" clId="Web-{C253D2C9-8CC5-5D6E-AC32-1CA6F1D9F587}" dt="2021-07-09T16:34:09.822" v="91" actId="20577"/>
          <ac:spMkLst>
            <pc:docMk/>
            <pc:sldMk cId="1039245332" sldId="282"/>
            <ac:spMk id="3" creationId="{B4C573C5-BEA0-4BF8-9251-6656F4CF788F}"/>
          </ac:spMkLst>
        </pc:spChg>
        <pc:picChg chg="add mod modCrop">
          <ac:chgData name="Ryan SZE THO Kim Ming" userId="S::ryanszetho.2020@mqf.smu.edu.sg::b7fb6046-72a6-4f5b-80e7-25dc6306c1e7" providerId="AD" clId="Web-{C253D2C9-8CC5-5D6E-AC32-1CA6F1D9F587}" dt="2021-07-09T16:36:17.442" v="98"/>
          <ac:picMkLst>
            <pc:docMk/>
            <pc:sldMk cId="1039245332" sldId="282"/>
            <ac:picMk id="4" creationId="{68283480-F0E8-45F4-873C-422945443FC1}"/>
          </ac:picMkLst>
        </pc:picChg>
        <pc:picChg chg="mod">
          <ac:chgData name="Ryan SZE THO Kim Ming" userId="S::ryanszetho.2020@mqf.smu.edu.sg::b7fb6046-72a6-4f5b-80e7-25dc6306c1e7" providerId="AD" clId="Web-{C253D2C9-8CC5-5D6E-AC32-1CA6F1D9F587}" dt="2021-07-09T16:34:07.478" v="90" actId="1076"/>
          <ac:picMkLst>
            <pc:docMk/>
            <pc:sldMk cId="1039245332" sldId="282"/>
            <ac:picMk id="5" creationId="{16AA0B02-D322-844A-AF1B-96A783FE0074}"/>
          </ac:picMkLst>
        </pc:picChg>
        <pc:picChg chg="mod">
          <ac:chgData name="Ryan SZE THO Kim Ming" userId="S::ryanszetho.2020@mqf.smu.edu.sg::b7fb6046-72a6-4f5b-80e7-25dc6306c1e7" providerId="AD" clId="Web-{C253D2C9-8CC5-5D6E-AC32-1CA6F1D9F587}" dt="2021-07-09T16:34:04.994" v="88" actId="1076"/>
          <ac:picMkLst>
            <pc:docMk/>
            <pc:sldMk cId="1039245332" sldId="282"/>
            <ac:picMk id="7" creationId="{506B3341-BEF3-674E-BAF7-3E47A614D863}"/>
          </ac:picMkLst>
        </pc:picChg>
        <pc:picChg chg="del mod">
          <ac:chgData name="Ryan SZE THO Kim Ming" userId="S::ryanszetho.2020@mqf.smu.edu.sg::b7fb6046-72a6-4f5b-80e7-25dc6306c1e7" providerId="AD" clId="Web-{C253D2C9-8CC5-5D6E-AC32-1CA6F1D9F587}" dt="2021-07-09T16:36:38.209" v="100"/>
          <ac:picMkLst>
            <pc:docMk/>
            <pc:sldMk cId="1039245332" sldId="282"/>
            <ac:picMk id="8" creationId="{CD4CA7DC-E956-7349-926C-25C03B781F52}"/>
          </ac:picMkLst>
        </pc:picChg>
        <pc:picChg chg="add mod">
          <ac:chgData name="Ryan SZE THO Kim Ming" userId="S::ryanszetho.2020@mqf.smu.edu.sg::b7fb6046-72a6-4f5b-80e7-25dc6306c1e7" providerId="AD" clId="Web-{C253D2C9-8CC5-5D6E-AC32-1CA6F1D9F587}" dt="2021-07-09T16:36:48.194" v="106" actId="1076"/>
          <ac:picMkLst>
            <pc:docMk/>
            <pc:sldMk cId="1039245332" sldId="282"/>
            <ac:picMk id="10" creationId="{4B03105C-D8D6-4526-BC3E-6820B3766A76}"/>
          </ac:picMkLst>
        </pc:picChg>
      </pc:sldChg>
      <pc:sldChg chg="addSp delSp modSp">
        <pc:chgData name="Ryan SZE THO Kim Ming" userId="S::ryanszetho.2020@mqf.smu.edu.sg::b7fb6046-72a6-4f5b-80e7-25dc6306c1e7" providerId="AD" clId="Web-{C253D2C9-8CC5-5D6E-AC32-1CA6F1D9F587}" dt="2021-07-09T16:30:40.076" v="83"/>
        <pc:sldMkLst>
          <pc:docMk/>
          <pc:sldMk cId="1636645889" sldId="289"/>
        </pc:sldMkLst>
        <pc:spChg chg="add del">
          <ac:chgData name="Ryan SZE THO Kim Ming" userId="S::ryanszetho.2020@mqf.smu.edu.sg::b7fb6046-72a6-4f5b-80e7-25dc6306c1e7" providerId="AD" clId="Web-{C253D2C9-8CC5-5D6E-AC32-1CA6F1D9F587}" dt="2021-07-09T16:29:54.855" v="77"/>
          <ac:spMkLst>
            <pc:docMk/>
            <pc:sldMk cId="1636645889" sldId="289"/>
            <ac:spMk id="3" creationId="{BF957A2F-E4B0-4088-A1F6-6031DF033087}"/>
          </ac:spMkLst>
        </pc:spChg>
        <pc:spChg chg="add del mod">
          <ac:chgData name="Ryan SZE THO Kim Ming" userId="S::ryanszetho.2020@mqf.smu.edu.sg::b7fb6046-72a6-4f5b-80e7-25dc6306c1e7" providerId="AD" clId="Web-{C253D2C9-8CC5-5D6E-AC32-1CA6F1D9F587}" dt="2021-07-09T16:30:40.076" v="83"/>
          <ac:spMkLst>
            <pc:docMk/>
            <pc:sldMk cId="1636645889" sldId="289"/>
            <ac:spMk id="4" creationId="{091935BB-11EC-4FB1-8956-59D18E11EA89}"/>
          </ac:spMkLst>
        </pc:spChg>
        <pc:spChg chg="add del mod">
          <ac:chgData name="Ryan SZE THO Kim Ming" userId="S::ryanszetho.2020@mqf.smu.edu.sg::b7fb6046-72a6-4f5b-80e7-25dc6306c1e7" providerId="AD" clId="Web-{C253D2C9-8CC5-5D6E-AC32-1CA6F1D9F587}" dt="2021-07-09T16:22:56.285" v="38" actId="20577"/>
          <ac:spMkLst>
            <pc:docMk/>
            <pc:sldMk cId="1636645889" sldId="289"/>
            <ac:spMk id="7" creationId="{9E4FF8B6-A4C0-4B9B-AA60-B787434465ED}"/>
          </ac:spMkLst>
        </pc:spChg>
        <pc:picChg chg="mod">
          <ac:chgData name="Ryan SZE THO Kim Ming" userId="S::ryanszetho.2020@mqf.smu.edu.sg::b7fb6046-72a6-4f5b-80e7-25dc6306c1e7" providerId="AD" clId="Web-{C253D2C9-8CC5-5D6E-AC32-1CA6F1D9F587}" dt="2021-07-09T16:30:17.544" v="81" actId="1076"/>
          <ac:picMkLst>
            <pc:docMk/>
            <pc:sldMk cId="1636645889" sldId="289"/>
            <ac:picMk id="13" creationId="{B5D805B4-0EB1-4448-9376-85CC77ED031B}"/>
          </ac:picMkLst>
        </pc:picChg>
        <pc:picChg chg="mod">
          <ac:chgData name="Ryan SZE THO Kim Ming" userId="S::ryanszetho.2020@mqf.smu.edu.sg::b7fb6046-72a6-4f5b-80e7-25dc6306c1e7" providerId="AD" clId="Web-{C253D2C9-8CC5-5D6E-AC32-1CA6F1D9F587}" dt="2021-07-09T16:30:20.060" v="82" actId="1076"/>
          <ac:picMkLst>
            <pc:docMk/>
            <pc:sldMk cId="1636645889" sldId="289"/>
            <ac:picMk id="15" creationId="{672E52FA-9ACC-AB45-81A9-045DD3315F4E}"/>
          </ac:picMkLst>
        </pc:picChg>
      </pc:sldChg>
    </pc:docChg>
  </pc:docChgLst>
  <pc:docChgLst>
    <pc:chgData name="POH Mei Yi" userId="S::meiyi.poh.2020@mqf.smu.edu.sg::e61aafaa-9340-4d3c-9c83-01c925e747e7" providerId="AD" clId="Web-{1E80BAD4-E4CA-03C7-9A6F-B9D09CA38EB6}"/>
    <pc:docChg chg="modSld">
      <pc:chgData name="POH Mei Yi" userId="S::meiyi.poh.2020@mqf.smu.edu.sg::e61aafaa-9340-4d3c-9c83-01c925e747e7" providerId="AD" clId="Web-{1E80BAD4-E4CA-03C7-9A6F-B9D09CA38EB6}" dt="2021-07-05T08:30:38.446" v="22" actId="20577"/>
      <pc:docMkLst>
        <pc:docMk/>
      </pc:docMkLst>
      <pc:sldChg chg="modSp">
        <pc:chgData name="POH Mei Yi" userId="S::meiyi.poh.2020@mqf.smu.edu.sg::e61aafaa-9340-4d3c-9c83-01c925e747e7" providerId="AD" clId="Web-{1E80BAD4-E4CA-03C7-9A6F-B9D09CA38EB6}" dt="2021-07-05T08:30:38.446" v="22" actId="20577"/>
        <pc:sldMkLst>
          <pc:docMk/>
          <pc:sldMk cId="661301935" sldId="256"/>
        </pc:sldMkLst>
        <pc:spChg chg="mod">
          <ac:chgData name="POH Mei Yi" userId="S::meiyi.poh.2020@mqf.smu.edu.sg::e61aafaa-9340-4d3c-9c83-01c925e747e7" providerId="AD" clId="Web-{1E80BAD4-E4CA-03C7-9A6F-B9D09CA38EB6}" dt="2021-07-05T08:30:38.446" v="22" actId="20577"/>
          <ac:spMkLst>
            <pc:docMk/>
            <pc:sldMk cId="661301935" sldId="256"/>
            <ac:spMk id="2" creationId="{8645AD83-B48B-E34D-9B19-4A4FF5F12A35}"/>
          </ac:spMkLst>
        </pc:spChg>
      </pc:sldChg>
    </pc:docChg>
  </pc:docChgLst>
  <pc:docChgLst>
    <pc:chgData clId="Web-{1E80BAD4-E4CA-03C7-9A6F-B9D09CA38EB6}"/>
    <pc:docChg chg="modSld">
      <pc:chgData name="" userId="" providerId="" clId="Web-{1E80BAD4-E4CA-03C7-9A6F-B9D09CA38EB6}" dt="2021-07-05T08:30:10.929" v="0" actId="20577"/>
      <pc:docMkLst>
        <pc:docMk/>
      </pc:docMkLst>
      <pc:sldChg chg="modSp">
        <pc:chgData name="" userId="" providerId="" clId="Web-{1E80BAD4-E4CA-03C7-9A6F-B9D09CA38EB6}" dt="2021-07-05T08:30:10.929" v="0" actId="20577"/>
        <pc:sldMkLst>
          <pc:docMk/>
          <pc:sldMk cId="661301935" sldId="256"/>
        </pc:sldMkLst>
        <pc:spChg chg="mod">
          <ac:chgData name="" userId="" providerId="" clId="Web-{1E80BAD4-E4CA-03C7-9A6F-B9D09CA38EB6}" dt="2021-07-05T08:30:10.929" v="0" actId="20577"/>
          <ac:spMkLst>
            <pc:docMk/>
            <pc:sldMk cId="661301935" sldId="256"/>
            <ac:spMk id="2" creationId="{8645AD83-B48B-E34D-9B19-4A4FF5F12A35}"/>
          </ac:spMkLst>
        </pc:spChg>
      </pc:sldChg>
    </pc:docChg>
  </pc:docChgLst>
  <pc:docChgLst>
    <pc:chgData name="POH Mei Yi" userId="S::meiyi.poh.2020@mqf.smu.edu.sg::e61aafaa-9340-4d3c-9c83-01c925e747e7" providerId="AD" clId="Web-{2AAD7D7A-8C77-BF89-B3A8-7B1A05245015}"/>
    <pc:docChg chg="modSld">
      <pc:chgData name="POH Mei Yi" userId="S::meiyi.poh.2020@mqf.smu.edu.sg::e61aafaa-9340-4d3c-9c83-01c925e747e7" providerId="AD" clId="Web-{2AAD7D7A-8C77-BF89-B3A8-7B1A05245015}" dt="2021-07-05T14:42:24.956" v="0" actId="20577"/>
      <pc:docMkLst>
        <pc:docMk/>
      </pc:docMkLst>
      <pc:sldChg chg="modSp">
        <pc:chgData name="POH Mei Yi" userId="S::meiyi.poh.2020@mqf.smu.edu.sg::e61aafaa-9340-4d3c-9c83-01c925e747e7" providerId="AD" clId="Web-{2AAD7D7A-8C77-BF89-B3A8-7B1A05245015}" dt="2021-07-05T14:42:24.956" v="0" actId="20577"/>
        <pc:sldMkLst>
          <pc:docMk/>
          <pc:sldMk cId="727513190" sldId="270"/>
        </pc:sldMkLst>
        <pc:spChg chg="mod">
          <ac:chgData name="POH Mei Yi" userId="S::meiyi.poh.2020@mqf.smu.edu.sg::e61aafaa-9340-4d3c-9c83-01c925e747e7" providerId="AD" clId="Web-{2AAD7D7A-8C77-BF89-B3A8-7B1A05245015}" dt="2021-07-05T14:42:24.956" v="0" actId="20577"/>
          <ac:spMkLst>
            <pc:docMk/>
            <pc:sldMk cId="727513190" sldId="270"/>
            <ac:spMk id="3" creationId="{01D92383-21FA-1548-9A43-D4BCC674AE8B}"/>
          </ac:spMkLst>
        </pc:spChg>
      </pc:sldChg>
    </pc:docChg>
  </pc:docChgLst>
  <pc:docChgLst>
    <pc:chgData name="Ryan SZE THO Kim Ming" userId="S::ryanszetho.2020@mqf.smu.edu.sg::b7fb6046-72a6-4f5b-80e7-25dc6306c1e7" providerId="AD" clId="Web-{4FFCDD37-5CE1-764F-5568-C2D754818801}"/>
    <pc:docChg chg="modSld">
      <pc:chgData name="Ryan SZE THO Kim Ming" userId="S::ryanszetho.2020@mqf.smu.edu.sg::b7fb6046-72a6-4f5b-80e7-25dc6306c1e7" providerId="AD" clId="Web-{4FFCDD37-5CE1-764F-5568-C2D754818801}" dt="2021-07-10T00:58:18.374" v="99" actId="1076"/>
      <pc:docMkLst>
        <pc:docMk/>
      </pc:docMkLst>
      <pc:sldChg chg="modSp">
        <pc:chgData name="Ryan SZE THO Kim Ming" userId="S::ryanszetho.2020@mqf.smu.edu.sg::b7fb6046-72a6-4f5b-80e7-25dc6306c1e7" providerId="AD" clId="Web-{4FFCDD37-5CE1-764F-5568-C2D754818801}" dt="2021-07-10T00:44:48.515" v="84" actId="20577"/>
        <pc:sldMkLst>
          <pc:docMk/>
          <pc:sldMk cId="924735807" sldId="278"/>
        </pc:sldMkLst>
        <pc:spChg chg="mod">
          <ac:chgData name="Ryan SZE THO Kim Ming" userId="S::ryanszetho.2020@mqf.smu.edu.sg::b7fb6046-72a6-4f5b-80e7-25dc6306c1e7" providerId="AD" clId="Web-{4FFCDD37-5CE1-764F-5568-C2D754818801}" dt="2021-07-10T00:44:48.515" v="84" actId="20577"/>
          <ac:spMkLst>
            <pc:docMk/>
            <pc:sldMk cId="924735807" sldId="278"/>
            <ac:spMk id="15" creationId="{BDD039F1-B4D3-4A49-B949-BC6D6D2EBA4D}"/>
          </ac:spMkLst>
        </pc:spChg>
      </pc:sldChg>
      <pc:sldChg chg="modSp">
        <pc:chgData name="Ryan SZE THO Kim Ming" userId="S::ryanszetho.2020@mqf.smu.edu.sg::b7fb6046-72a6-4f5b-80e7-25dc6306c1e7" providerId="AD" clId="Web-{4FFCDD37-5CE1-764F-5568-C2D754818801}" dt="2021-07-10T00:56:13.560" v="85" actId="1076"/>
        <pc:sldMkLst>
          <pc:docMk/>
          <pc:sldMk cId="1039245332" sldId="282"/>
        </pc:sldMkLst>
        <pc:picChg chg="mod">
          <ac:chgData name="Ryan SZE THO Kim Ming" userId="S::ryanszetho.2020@mqf.smu.edu.sg::b7fb6046-72a6-4f5b-80e7-25dc6306c1e7" providerId="AD" clId="Web-{4FFCDD37-5CE1-764F-5568-C2D754818801}" dt="2021-07-10T00:56:13.560" v="85" actId="1076"/>
          <ac:picMkLst>
            <pc:docMk/>
            <pc:sldMk cId="1039245332" sldId="282"/>
            <ac:picMk id="3" creationId="{5CA84512-D4BB-0742-8891-9D0B7BF025B7}"/>
          </ac:picMkLst>
        </pc:picChg>
      </pc:sldChg>
      <pc:sldChg chg="addSp delSp modSp">
        <pc:chgData name="Ryan SZE THO Kim Ming" userId="S::ryanszetho.2020@mqf.smu.edu.sg::b7fb6046-72a6-4f5b-80e7-25dc6306c1e7" providerId="AD" clId="Web-{4FFCDD37-5CE1-764F-5568-C2D754818801}" dt="2021-07-10T00:58:18.374" v="99" actId="1076"/>
        <pc:sldMkLst>
          <pc:docMk/>
          <pc:sldMk cId="1636645889" sldId="289"/>
        </pc:sldMkLst>
        <pc:spChg chg="add del mod">
          <ac:chgData name="Ryan SZE THO Kim Ming" userId="S::ryanszetho.2020@mqf.smu.edu.sg::b7fb6046-72a6-4f5b-80e7-25dc6306c1e7" providerId="AD" clId="Web-{4FFCDD37-5CE1-764F-5568-C2D754818801}" dt="2021-07-10T00:57:31.639" v="87"/>
          <ac:spMkLst>
            <pc:docMk/>
            <pc:sldMk cId="1636645889" sldId="289"/>
            <ac:spMk id="7" creationId="{9D59B70D-9C18-4006-9AD5-A6478CC09F6D}"/>
          </ac:spMkLst>
        </pc:spChg>
        <pc:spChg chg="add del mod">
          <ac:chgData name="Ryan SZE THO Kim Ming" userId="S::ryanszetho.2020@mqf.smu.edu.sg::b7fb6046-72a6-4f5b-80e7-25dc6306c1e7" providerId="AD" clId="Web-{4FFCDD37-5CE1-764F-5568-C2D754818801}" dt="2021-07-10T00:39:11.884" v="38"/>
          <ac:spMkLst>
            <pc:docMk/>
            <pc:sldMk cId="1636645889" sldId="289"/>
            <ac:spMk id="8" creationId="{ED436FAB-0AA7-41FA-B280-07028C41260C}"/>
          </ac:spMkLst>
        </pc:spChg>
        <pc:spChg chg="add del mod">
          <ac:chgData name="Ryan SZE THO Kim Ming" userId="S::ryanszetho.2020@mqf.smu.edu.sg::b7fb6046-72a6-4f5b-80e7-25dc6306c1e7" providerId="AD" clId="Web-{4FFCDD37-5CE1-764F-5568-C2D754818801}" dt="2021-07-10T00:57:33.967" v="88"/>
          <ac:spMkLst>
            <pc:docMk/>
            <pc:sldMk cId="1636645889" sldId="289"/>
            <ac:spMk id="9" creationId="{4952237F-7CCC-4102-9545-6EEFCC8B3D3D}"/>
          </ac:spMkLst>
        </pc:spChg>
        <pc:picChg chg="mod">
          <ac:chgData name="Ryan SZE THO Kim Ming" userId="S::ryanszetho.2020@mqf.smu.edu.sg::b7fb6046-72a6-4f5b-80e7-25dc6306c1e7" providerId="AD" clId="Web-{4FFCDD37-5CE1-764F-5568-C2D754818801}" dt="2021-07-10T00:41:00.011" v="60" actId="1076"/>
          <ac:picMkLst>
            <pc:docMk/>
            <pc:sldMk cId="1636645889" sldId="289"/>
            <ac:picMk id="4" creationId="{4E7838E0-F18C-7D4F-AE7E-CD06C4D2A27A}"/>
          </ac:picMkLst>
        </pc:picChg>
        <pc:picChg chg="mod">
          <ac:chgData name="Ryan SZE THO Kim Ming" userId="S::ryanszetho.2020@mqf.smu.edu.sg::b7fb6046-72a6-4f5b-80e7-25dc6306c1e7" providerId="AD" clId="Web-{4FFCDD37-5CE1-764F-5568-C2D754818801}" dt="2021-07-10T00:58:18.374" v="99" actId="1076"/>
          <ac:picMkLst>
            <pc:docMk/>
            <pc:sldMk cId="1636645889" sldId="289"/>
            <ac:picMk id="8" creationId="{F7F9D418-EAC6-A441-8950-E5E8BBE46A7B}"/>
          </ac:picMkLst>
        </pc:picChg>
      </pc:sldChg>
    </pc:docChg>
  </pc:docChgLst>
  <pc:docChgLst>
    <pc:chgData name="WONG Boon Fuei" userId="S::bfwong.2020@mqf.smu.edu.sg::c4b16913-19bd-4379-9def-91a442094e72" providerId="AD" clId="Web-{08E29B55-1C16-2204-5EE3-6FF4A9F6B49D}"/>
    <pc:docChg chg="addSld delSld modSld sldOrd">
      <pc:chgData name="WONG Boon Fuei" userId="S::bfwong.2020@mqf.smu.edu.sg::c4b16913-19bd-4379-9def-91a442094e72" providerId="AD" clId="Web-{08E29B55-1C16-2204-5EE3-6FF4A9F6B49D}" dt="2021-07-09T16:37:09.910" v="948" actId="14100"/>
      <pc:docMkLst>
        <pc:docMk/>
      </pc:docMkLst>
      <pc:sldChg chg="modSp">
        <pc:chgData name="WONG Boon Fuei" userId="S::bfwong.2020@mqf.smu.edu.sg::c4b16913-19bd-4379-9def-91a442094e72" providerId="AD" clId="Web-{08E29B55-1C16-2204-5EE3-6FF4A9F6B49D}" dt="2021-07-09T14:18:48.670" v="821" actId="20577"/>
        <pc:sldMkLst>
          <pc:docMk/>
          <pc:sldMk cId="661301935" sldId="256"/>
        </pc:sldMkLst>
        <pc:spChg chg="mod">
          <ac:chgData name="WONG Boon Fuei" userId="S::bfwong.2020@mqf.smu.edu.sg::c4b16913-19bd-4379-9def-91a442094e72" providerId="AD" clId="Web-{08E29B55-1C16-2204-5EE3-6FF4A9F6B49D}" dt="2021-07-09T14:18:48.670" v="821" actId="20577"/>
          <ac:spMkLst>
            <pc:docMk/>
            <pc:sldMk cId="661301935" sldId="256"/>
            <ac:spMk id="3" creationId="{30240A8A-0685-264A-BFB5-E4A62D01FF91}"/>
          </ac:spMkLst>
        </pc:spChg>
      </pc:sldChg>
      <pc:sldChg chg="modSp">
        <pc:chgData name="WONG Boon Fuei" userId="S::bfwong.2020@mqf.smu.edu.sg::c4b16913-19bd-4379-9def-91a442094e72" providerId="AD" clId="Web-{08E29B55-1C16-2204-5EE3-6FF4A9F6B49D}" dt="2021-07-09T12:55:09.485" v="111" actId="20577"/>
        <pc:sldMkLst>
          <pc:docMk/>
          <pc:sldMk cId="458286731" sldId="258"/>
        </pc:sldMkLst>
        <pc:spChg chg="mod">
          <ac:chgData name="WONG Boon Fuei" userId="S::bfwong.2020@mqf.smu.edu.sg::c4b16913-19bd-4379-9def-91a442094e72" providerId="AD" clId="Web-{08E29B55-1C16-2204-5EE3-6FF4A9F6B49D}" dt="2021-07-09T12:55:09.485" v="111" actId="20577"/>
          <ac:spMkLst>
            <pc:docMk/>
            <pc:sldMk cId="458286731" sldId="258"/>
            <ac:spMk id="3" creationId="{3112D814-FE0F-754E-834E-8D84D20A4FF3}"/>
          </ac:spMkLst>
        </pc:spChg>
      </pc:sldChg>
      <pc:sldChg chg="addSp delSp modSp">
        <pc:chgData name="WONG Boon Fuei" userId="S::bfwong.2020@mqf.smu.edu.sg::c4b16913-19bd-4379-9def-91a442094e72" providerId="AD" clId="Web-{08E29B55-1C16-2204-5EE3-6FF4A9F6B49D}" dt="2021-07-09T13:34:43.565" v="724" actId="20577"/>
        <pc:sldMkLst>
          <pc:docMk/>
          <pc:sldMk cId="4181892996" sldId="261"/>
        </pc:sldMkLst>
        <pc:spChg chg="mod">
          <ac:chgData name="WONG Boon Fuei" userId="S::bfwong.2020@mqf.smu.edu.sg::c4b16913-19bd-4379-9def-91a442094e72" providerId="AD" clId="Web-{08E29B55-1C16-2204-5EE3-6FF4A9F6B49D}" dt="2021-07-09T13:34:43.565" v="724" actId="20577"/>
          <ac:spMkLst>
            <pc:docMk/>
            <pc:sldMk cId="4181892996" sldId="261"/>
            <ac:spMk id="3" creationId="{A19F8C51-1ABE-1C4B-B84F-51DE75FF2511}"/>
          </ac:spMkLst>
        </pc:spChg>
        <pc:spChg chg="add mod">
          <ac:chgData name="WONG Boon Fuei" userId="S::bfwong.2020@mqf.smu.edu.sg::c4b16913-19bd-4379-9def-91a442094e72" providerId="AD" clId="Web-{08E29B55-1C16-2204-5EE3-6FF4A9F6B49D}" dt="2021-07-09T13:32:24.354" v="711" actId="20577"/>
          <ac:spMkLst>
            <pc:docMk/>
            <pc:sldMk cId="4181892996" sldId="261"/>
            <ac:spMk id="4" creationId="{58E1F221-7625-4AF5-A2E2-4F83B3E6BF85}"/>
          </ac:spMkLst>
        </pc:spChg>
        <pc:picChg chg="add mod">
          <ac:chgData name="WONG Boon Fuei" userId="S::bfwong.2020@mqf.smu.edu.sg::c4b16913-19bd-4379-9def-91a442094e72" providerId="AD" clId="Web-{08E29B55-1C16-2204-5EE3-6FF4A9F6B49D}" dt="2021-07-09T13:32:37.698" v="715" actId="1076"/>
          <ac:picMkLst>
            <pc:docMk/>
            <pc:sldMk cId="4181892996" sldId="261"/>
            <ac:picMk id="5" creationId="{CD73FA78-CF09-4DAD-A215-EE628D59A06A}"/>
          </ac:picMkLst>
        </pc:picChg>
        <pc:picChg chg="del">
          <ac:chgData name="WONG Boon Fuei" userId="S::bfwong.2020@mqf.smu.edu.sg::c4b16913-19bd-4379-9def-91a442094e72" providerId="AD" clId="Web-{08E29B55-1C16-2204-5EE3-6FF4A9F6B49D}" dt="2021-07-09T13:32:14.978" v="698"/>
          <ac:picMkLst>
            <pc:docMk/>
            <pc:sldMk cId="4181892996" sldId="261"/>
            <ac:picMk id="7" creationId="{EA6E90B3-5ED6-4A09-8757-F0E3A2FA2C51}"/>
          </ac:picMkLst>
        </pc:picChg>
      </pc:sldChg>
      <pc:sldChg chg="modSp">
        <pc:chgData name="WONG Boon Fuei" userId="S::bfwong.2020@mqf.smu.edu.sg::c4b16913-19bd-4379-9def-91a442094e72" providerId="AD" clId="Web-{08E29B55-1C16-2204-5EE3-6FF4A9F6B49D}" dt="2021-07-09T14:20:50.427" v="835" actId="20577"/>
        <pc:sldMkLst>
          <pc:docMk/>
          <pc:sldMk cId="3388757859" sldId="275"/>
        </pc:sldMkLst>
        <pc:spChg chg="mod">
          <ac:chgData name="WONG Boon Fuei" userId="S::bfwong.2020@mqf.smu.edu.sg::c4b16913-19bd-4379-9def-91a442094e72" providerId="AD" clId="Web-{08E29B55-1C16-2204-5EE3-6FF4A9F6B49D}" dt="2021-07-09T14:20:50.427" v="835" actId="20577"/>
          <ac:spMkLst>
            <pc:docMk/>
            <pc:sldMk cId="3388757859" sldId="275"/>
            <ac:spMk id="3" creationId="{7BB03791-4C8D-094A-9D7D-007770EFC446}"/>
          </ac:spMkLst>
        </pc:spChg>
      </pc:sldChg>
      <pc:sldChg chg="del">
        <pc:chgData name="WONG Boon Fuei" userId="S::bfwong.2020@mqf.smu.edu.sg::c4b16913-19bd-4379-9def-91a442094e72" providerId="AD" clId="Web-{08E29B55-1C16-2204-5EE3-6FF4A9F6B49D}" dt="2021-07-09T14:36:44.028" v="889"/>
        <pc:sldMkLst>
          <pc:docMk/>
          <pc:sldMk cId="2046101428" sldId="280"/>
        </pc:sldMkLst>
      </pc:sldChg>
      <pc:sldChg chg="addSp modSp">
        <pc:chgData name="WONG Boon Fuei" userId="S::bfwong.2020@mqf.smu.edu.sg::c4b16913-19bd-4379-9def-91a442094e72" providerId="AD" clId="Web-{08E29B55-1C16-2204-5EE3-6FF4A9F6B49D}" dt="2021-07-09T14:39:28.491" v="930" actId="20577"/>
        <pc:sldMkLst>
          <pc:docMk/>
          <pc:sldMk cId="4237646551" sldId="281"/>
        </pc:sldMkLst>
        <pc:spChg chg="add mod">
          <ac:chgData name="WONG Boon Fuei" userId="S::bfwong.2020@mqf.smu.edu.sg::c4b16913-19bd-4379-9def-91a442094e72" providerId="AD" clId="Web-{08E29B55-1C16-2204-5EE3-6FF4A9F6B49D}" dt="2021-07-09T14:39:28.491" v="930" actId="20577"/>
          <ac:spMkLst>
            <pc:docMk/>
            <pc:sldMk cId="4237646551" sldId="281"/>
            <ac:spMk id="7" creationId="{5618D5BA-5604-4C17-9E4B-D93E42131CA5}"/>
          </ac:spMkLst>
        </pc:spChg>
        <pc:spChg chg="mod">
          <ac:chgData name="WONG Boon Fuei" userId="S::bfwong.2020@mqf.smu.edu.sg::c4b16913-19bd-4379-9def-91a442094e72" providerId="AD" clId="Web-{08E29B55-1C16-2204-5EE3-6FF4A9F6B49D}" dt="2021-07-09T14:37:18.108" v="898" actId="20577"/>
          <ac:spMkLst>
            <pc:docMk/>
            <pc:sldMk cId="4237646551" sldId="281"/>
            <ac:spMk id="12" creationId="{BA7FBAC8-4110-D640-A505-23205981A4EA}"/>
          </ac:spMkLst>
        </pc:spChg>
      </pc:sldChg>
      <pc:sldChg chg="modSp">
        <pc:chgData name="WONG Boon Fuei" userId="S::bfwong.2020@mqf.smu.edu.sg::c4b16913-19bd-4379-9def-91a442094e72" providerId="AD" clId="Web-{08E29B55-1C16-2204-5EE3-6FF4A9F6B49D}" dt="2021-07-09T16:37:09.910" v="948" actId="14100"/>
        <pc:sldMkLst>
          <pc:docMk/>
          <pc:sldMk cId="1039245332" sldId="282"/>
        </pc:sldMkLst>
        <pc:spChg chg="mod">
          <ac:chgData name="WONG Boon Fuei" userId="S::bfwong.2020@mqf.smu.edu.sg::c4b16913-19bd-4379-9def-91a442094e72" providerId="AD" clId="Web-{08E29B55-1C16-2204-5EE3-6FF4A9F6B49D}" dt="2021-07-09T16:23:06.282" v="947" actId="20577"/>
          <ac:spMkLst>
            <pc:docMk/>
            <pc:sldMk cId="1039245332" sldId="282"/>
            <ac:spMk id="2" creationId="{D7D3793A-DCD6-734A-847C-0C40B433D026}"/>
          </ac:spMkLst>
        </pc:spChg>
        <pc:picChg chg="mod">
          <ac:chgData name="WONG Boon Fuei" userId="S::bfwong.2020@mqf.smu.edu.sg::c4b16913-19bd-4379-9def-91a442094e72" providerId="AD" clId="Web-{08E29B55-1C16-2204-5EE3-6FF4A9F6B49D}" dt="2021-07-09T16:37:09.910" v="948" actId="14100"/>
          <ac:picMkLst>
            <pc:docMk/>
            <pc:sldMk cId="1039245332" sldId="282"/>
            <ac:picMk id="4" creationId="{68283480-F0E8-45F4-873C-422945443FC1}"/>
          </ac:picMkLst>
        </pc:picChg>
      </pc:sldChg>
      <pc:sldChg chg="modSp">
        <pc:chgData name="WONG Boon Fuei" userId="S::bfwong.2020@mqf.smu.edu.sg::c4b16913-19bd-4379-9def-91a442094e72" providerId="AD" clId="Web-{08E29B55-1C16-2204-5EE3-6FF4A9F6B49D}" dt="2021-07-09T14:26:54.072" v="836" actId="20577"/>
        <pc:sldMkLst>
          <pc:docMk/>
          <pc:sldMk cId="234888181" sldId="285"/>
        </pc:sldMkLst>
        <pc:spChg chg="mod">
          <ac:chgData name="WONG Boon Fuei" userId="S::bfwong.2020@mqf.smu.edu.sg::c4b16913-19bd-4379-9def-91a442094e72" providerId="AD" clId="Web-{08E29B55-1C16-2204-5EE3-6FF4A9F6B49D}" dt="2021-07-09T14:26:54.072" v="836" actId="20577"/>
          <ac:spMkLst>
            <pc:docMk/>
            <pc:sldMk cId="234888181" sldId="285"/>
            <ac:spMk id="6" creationId="{9E43B007-6D9A-4E37-8A6F-73B9A58E9EB4}"/>
          </ac:spMkLst>
        </pc:spChg>
      </pc:sldChg>
      <pc:sldChg chg="del">
        <pc:chgData name="WONG Boon Fuei" userId="S::bfwong.2020@mqf.smu.edu.sg::c4b16913-19bd-4379-9def-91a442094e72" providerId="AD" clId="Web-{08E29B55-1C16-2204-5EE3-6FF4A9F6B49D}" dt="2021-07-09T14:40:00.508" v="931"/>
        <pc:sldMkLst>
          <pc:docMk/>
          <pc:sldMk cId="1789163442" sldId="286"/>
        </pc:sldMkLst>
      </pc:sldChg>
      <pc:sldChg chg="addSp delSp modSp">
        <pc:chgData name="WONG Boon Fuei" userId="S::bfwong.2020@mqf.smu.edu.sg::c4b16913-19bd-4379-9def-91a442094e72" providerId="AD" clId="Web-{08E29B55-1C16-2204-5EE3-6FF4A9F6B49D}" dt="2021-07-09T13:02:42.417" v="265" actId="20577"/>
        <pc:sldMkLst>
          <pc:docMk/>
          <pc:sldMk cId="3341751224" sldId="288"/>
        </pc:sldMkLst>
        <pc:spChg chg="add del">
          <ac:chgData name="WONG Boon Fuei" userId="S::bfwong.2020@mqf.smu.edu.sg::c4b16913-19bd-4379-9def-91a442094e72" providerId="AD" clId="Web-{08E29B55-1C16-2204-5EE3-6FF4A9F6B49D}" dt="2021-07-09T12:47:50.273" v="30"/>
          <ac:spMkLst>
            <pc:docMk/>
            <pc:sldMk cId="3341751224" sldId="288"/>
            <ac:spMk id="3" creationId="{3A4D0632-1C03-446A-9224-3077EEC7BCAE}"/>
          </ac:spMkLst>
        </pc:spChg>
        <pc:spChg chg="mod">
          <ac:chgData name="WONG Boon Fuei" userId="S::bfwong.2020@mqf.smu.edu.sg::c4b16913-19bd-4379-9def-91a442094e72" providerId="AD" clId="Web-{08E29B55-1C16-2204-5EE3-6FF4A9F6B49D}" dt="2021-07-09T13:02:42.417" v="265" actId="20577"/>
          <ac:spMkLst>
            <pc:docMk/>
            <pc:sldMk cId="3341751224" sldId="288"/>
            <ac:spMk id="6" creationId="{E395F8B0-DE73-42CA-93D4-C51BD2806CF6}"/>
          </ac:spMkLst>
        </pc:spChg>
      </pc:sldChg>
      <pc:sldChg chg="addSp delSp modSp">
        <pc:chgData name="WONG Boon Fuei" userId="S::bfwong.2020@mqf.smu.edu.sg::c4b16913-19bd-4379-9def-91a442094e72" providerId="AD" clId="Web-{08E29B55-1C16-2204-5EE3-6FF4A9F6B49D}" dt="2021-07-09T14:36:12.636" v="888" actId="20577"/>
        <pc:sldMkLst>
          <pc:docMk/>
          <pc:sldMk cId="1636645889" sldId="289"/>
        </pc:sldMkLst>
        <pc:spChg chg="add del">
          <ac:chgData name="WONG Boon Fuei" userId="S::bfwong.2020@mqf.smu.edu.sg::c4b16913-19bd-4379-9def-91a442094e72" providerId="AD" clId="Web-{08E29B55-1C16-2204-5EE3-6FF4A9F6B49D}" dt="2021-07-09T14:35:52.400" v="853"/>
          <ac:spMkLst>
            <pc:docMk/>
            <pc:sldMk cId="1636645889" sldId="289"/>
            <ac:spMk id="3" creationId="{34803BCF-6A3D-44A5-B9B3-E5CAB8121611}"/>
          </ac:spMkLst>
        </pc:spChg>
        <pc:spChg chg="add del mod">
          <ac:chgData name="WONG Boon Fuei" userId="S::bfwong.2020@mqf.smu.edu.sg::c4b16913-19bd-4379-9def-91a442094e72" providerId="AD" clId="Web-{08E29B55-1C16-2204-5EE3-6FF4A9F6B49D}" dt="2021-07-09T14:35:55.229" v="854"/>
          <ac:spMkLst>
            <pc:docMk/>
            <pc:sldMk cId="1636645889" sldId="289"/>
            <ac:spMk id="4" creationId="{D2DF8C3F-058B-4BDE-B966-67379150A36B}"/>
          </ac:spMkLst>
        </pc:spChg>
        <pc:spChg chg="add mod">
          <ac:chgData name="WONG Boon Fuei" userId="S::bfwong.2020@mqf.smu.edu.sg::c4b16913-19bd-4379-9def-91a442094e72" providerId="AD" clId="Web-{08E29B55-1C16-2204-5EE3-6FF4A9F6B49D}" dt="2021-07-09T14:36:12.636" v="888" actId="20577"/>
          <ac:spMkLst>
            <pc:docMk/>
            <pc:sldMk cId="1636645889" sldId="289"/>
            <ac:spMk id="7" creationId="{9E4FF8B6-A4C0-4B9B-AA60-B787434465ED}"/>
          </ac:spMkLst>
        </pc:spChg>
        <pc:picChg chg="mod">
          <ac:chgData name="WONG Boon Fuei" userId="S::bfwong.2020@mqf.smu.edu.sg::c4b16913-19bd-4379-9def-91a442094e72" providerId="AD" clId="Web-{08E29B55-1C16-2204-5EE3-6FF4A9F6B49D}" dt="2021-07-09T14:35:42.868" v="849" actId="14100"/>
          <ac:picMkLst>
            <pc:docMk/>
            <pc:sldMk cId="1636645889" sldId="289"/>
            <ac:picMk id="15" creationId="{672E52FA-9ACC-AB45-81A9-045DD3315F4E}"/>
          </ac:picMkLst>
        </pc:picChg>
      </pc:sldChg>
      <pc:sldChg chg="delSp modSp add ord replId">
        <pc:chgData name="WONG Boon Fuei" userId="S::bfwong.2020@mqf.smu.edu.sg::c4b16913-19bd-4379-9def-91a442094e72" providerId="AD" clId="Web-{08E29B55-1C16-2204-5EE3-6FF4A9F6B49D}" dt="2021-07-09T13:40:13.255" v="818" actId="20577"/>
        <pc:sldMkLst>
          <pc:docMk/>
          <pc:sldMk cId="228474326" sldId="292"/>
        </pc:sldMkLst>
        <pc:spChg chg="mod">
          <ac:chgData name="WONG Boon Fuei" userId="S::bfwong.2020@mqf.smu.edu.sg::c4b16913-19bd-4379-9def-91a442094e72" providerId="AD" clId="Web-{08E29B55-1C16-2204-5EE3-6FF4A9F6B49D}" dt="2021-07-09T13:40:13.255" v="818" actId="20577"/>
          <ac:spMkLst>
            <pc:docMk/>
            <pc:sldMk cId="228474326" sldId="292"/>
            <ac:spMk id="6" creationId="{9E43B007-6D9A-4E37-8A6F-73B9A58E9EB4}"/>
          </ac:spMkLst>
        </pc:spChg>
        <pc:picChg chg="del">
          <ac:chgData name="WONG Boon Fuei" userId="S::bfwong.2020@mqf.smu.edu.sg::c4b16913-19bd-4379-9def-91a442094e72" providerId="AD" clId="Web-{08E29B55-1C16-2204-5EE3-6FF4A9F6B49D}" dt="2021-07-09T13:09:34.995" v="270"/>
          <ac:picMkLst>
            <pc:docMk/>
            <pc:sldMk cId="228474326" sldId="292"/>
            <ac:picMk id="7" creationId="{7BA25276-718C-402B-B2B8-A00847C82260}"/>
          </ac:picMkLst>
        </pc:picChg>
      </pc:sldChg>
      <pc:sldChg chg="modSp">
        <pc:chgData name="WONG Boon Fuei" userId="S::bfwong.2020@mqf.smu.edu.sg::c4b16913-19bd-4379-9def-91a442094e72" providerId="AD" clId="Web-{08E29B55-1C16-2204-5EE3-6FF4A9F6B49D}" dt="2021-07-09T14:32:21.419" v="847" actId="20577"/>
        <pc:sldMkLst>
          <pc:docMk/>
          <pc:sldMk cId="4244125543" sldId="294"/>
        </pc:sldMkLst>
        <pc:spChg chg="mod">
          <ac:chgData name="WONG Boon Fuei" userId="S::bfwong.2020@mqf.smu.edu.sg::c4b16913-19bd-4379-9def-91a442094e72" providerId="AD" clId="Web-{08E29B55-1C16-2204-5EE3-6FF4A9F6B49D}" dt="2021-07-09T14:32:21.419" v="847" actId="20577"/>
          <ac:spMkLst>
            <pc:docMk/>
            <pc:sldMk cId="4244125543" sldId="294"/>
            <ac:spMk id="3" creationId="{725918CF-AAB4-0E4D-8B9D-97CA5112DC8C}"/>
          </ac:spMkLst>
        </pc:spChg>
      </pc:sldChg>
    </pc:docChg>
  </pc:docChgLst>
  <pc:docChgLst>
    <pc:chgData name="CHUA Wen Bin" userId="S::wenbin.chua.2020@mqf.smu.edu.sg::61ace680-9200-4c9f-b3a9-556930e1eef7" providerId="AD" clId="Web-{DFDC9172-F399-EA43-0B74-1E6EDB1DA5FB}"/>
    <pc:docChg chg="modSld">
      <pc:chgData name="CHUA Wen Bin" userId="S::wenbin.chua.2020@mqf.smu.edu.sg::61ace680-9200-4c9f-b3a9-556930e1eef7" providerId="AD" clId="Web-{DFDC9172-F399-EA43-0B74-1E6EDB1DA5FB}" dt="2021-07-09T14:19:47.811" v="13" actId="20577"/>
      <pc:docMkLst>
        <pc:docMk/>
      </pc:docMkLst>
      <pc:sldChg chg="modSp">
        <pc:chgData name="CHUA Wen Bin" userId="S::wenbin.chua.2020@mqf.smu.edu.sg::61ace680-9200-4c9f-b3a9-556930e1eef7" providerId="AD" clId="Web-{DFDC9172-F399-EA43-0B74-1E6EDB1DA5FB}" dt="2021-07-09T14:19:47.811" v="13" actId="20577"/>
        <pc:sldMkLst>
          <pc:docMk/>
          <pc:sldMk cId="727513190" sldId="270"/>
        </pc:sldMkLst>
        <pc:spChg chg="mod">
          <ac:chgData name="CHUA Wen Bin" userId="S::wenbin.chua.2020@mqf.smu.edu.sg::61ace680-9200-4c9f-b3a9-556930e1eef7" providerId="AD" clId="Web-{DFDC9172-F399-EA43-0B74-1E6EDB1DA5FB}" dt="2021-07-09T14:19:47.811" v="13" actId="20577"/>
          <ac:spMkLst>
            <pc:docMk/>
            <pc:sldMk cId="727513190" sldId="270"/>
            <ac:spMk id="3" creationId="{01D92383-21FA-1548-9A43-D4BCC674AE8B}"/>
          </ac:spMkLst>
        </pc:spChg>
      </pc:sldChg>
    </pc:docChg>
  </pc:docChgLst>
  <pc:docChgLst>
    <pc:chgData name="Ryan SZE THO Kim Ming" userId="S::ryanszetho.2020@mqf.smu.edu.sg::b7fb6046-72a6-4f5b-80e7-25dc6306c1e7" providerId="AD" clId="Web-{4987E55E-2602-7ECB-E24B-10B0D4D9E256}"/>
    <pc:docChg chg="modSld">
      <pc:chgData name="Ryan SZE THO Kim Ming" userId="S::ryanszetho.2020@mqf.smu.edu.sg::b7fb6046-72a6-4f5b-80e7-25dc6306c1e7" providerId="AD" clId="Web-{4987E55E-2602-7ECB-E24B-10B0D4D9E256}" dt="2021-07-07T12:47:43.279" v="2" actId="20577"/>
      <pc:docMkLst>
        <pc:docMk/>
      </pc:docMkLst>
      <pc:sldChg chg="modSp">
        <pc:chgData name="Ryan SZE THO Kim Ming" userId="S::ryanszetho.2020@mqf.smu.edu.sg::b7fb6046-72a6-4f5b-80e7-25dc6306c1e7" providerId="AD" clId="Web-{4987E55E-2602-7ECB-E24B-10B0D4D9E256}" dt="2021-07-07T12:47:38.951" v="1" actId="20577"/>
        <pc:sldMkLst>
          <pc:docMk/>
          <pc:sldMk cId="4237646551" sldId="281"/>
        </pc:sldMkLst>
        <pc:spChg chg="mod">
          <ac:chgData name="Ryan SZE THO Kim Ming" userId="S::ryanszetho.2020@mqf.smu.edu.sg::b7fb6046-72a6-4f5b-80e7-25dc6306c1e7" providerId="AD" clId="Web-{4987E55E-2602-7ECB-E24B-10B0D4D9E256}" dt="2021-07-07T12:47:38.951" v="1" actId="20577"/>
          <ac:spMkLst>
            <pc:docMk/>
            <pc:sldMk cId="4237646551" sldId="281"/>
            <ac:spMk id="2" creationId="{1FF1DD8D-3425-6340-A6F2-8B8A950CE54C}"/>
          </ac:spMkLst>
        </pc:spChg>
      </pc:sldChg>
      <pc:sldChg chg="modSp">
        <pc:chgData name="Ryan SZE THO Kim Ming" userId="S::ryanszetho.2020@mqf.smu.edu.sg::b7fb6046-72a6-4f5b-80e7-25dc6306c1e7" providerId="AD" clId="Web-{4987E55E-2602-7ECB-E24B-10B0D4D9E256}" dt="2021-07-07T12:47:43.279" v="2" actId="20577"/>
        <pc:sldMkLst>
          <pc:docMk/>
          <pc:sldMk cId="1039245332" sldId="282"/>
        </pc:sldMkLst>
        <pc:spChg chg="mod">
          <ac:chgData name="Ryan SZE THO Kim Ming" userId="S::ryanszetho.2020@mqf.smu.edu.sg::b7fb6046-72a6-4f5b-80e7-25dc6306c1e7" providerId="AD" clId="Web-{4987E55E-2602-7ECB-E24B-10B0D4D9E256}" dt="2021-07-07T12:47:43.279" v="2" actId="20577"/>
          <ac:spMkLst>
            <pc:docMk/>
            <pc:sldMk cId="1039245332" sldId="282"/>
            <ac:spMk id="2" creationId="{D7D3793A-DCD6-734A-847C-0C40B433D026}"/>
          </ac:spMkLst>
        </pc:spChg>
      </pc:sldChg>
    </pc:docChg>
  </pc:docChgLst>
  <pc:docChgLst>
    <pc:chgData name="POH Mei Yi" userId="S::meiyi.poh.2020@mqf.smu.edu.sg::e61aafaa-9340-4d3c-9c83-01c925e747e7" providerId="AD" clId="Web-{C7774EB3-8D29-6588-7876-9C3140E95BE3}"/>
    <pc:docChg chg="modSld">
      <pc:chgData name="POH Mei Yi" userId="S::meiyi.poh.2020@mqf.smu.edu.sg::e61aafaa-9340-4d3c-9c83-01c925e747e7" providerId="AD" clId="Web-{C7774EB3-8D29-6588-7876-9C3140E95BE3}" dt="2021-07-10T00:47:36.353" v="358" actId="20577"/>
      <pc:docMkLst>
        <pc:docMk/>
      </pc:docMkLst>
      <pc:sldChg chg="modSp">
        <pc:chgData name="POH Mei Yi" userId="S::meiyi.poh.2020@mqf.smu.edu.sg::e61aafaa-9340-4d3c-9c83-01c925e747e7" providerId="AD" clId="Web-{C7774EB3-8D29-6588-7876-9C3140E95BE3}" dt="2021-07-10T00:46:55.790" v="340" actId="20577"/>
        <pc:sldMkLst>
          <pc:docMk/>
          <pc:sldMk cId="727513190" sldId="270"/>
        </pc:sldMkLst>
        <pc:spChg chg="mod">
          <ac:chgData name="POH Mei Yi" userId="S::meiyi.poh.2020@mqf.smu.edu.sg::e61aafaa-9340-4d3c-9c83-01c925e747e7" providerId="AD" clId="Web-{C7774EB3-8D29-6588-7876-9C3140E95BE3}" dt="2021-07-10T00:46:55.790" v="340" actId="20577"/>
          <ac:spMkLst>
            <pc:docMk/>
            <pc:sldMk cId="727513190" sldId="270"/>
            <ac:spMk id="2" creationId="{4E0D2691-3C07-FC4F-AD4A-41D149A1314C}"/>
          </ac:spMkLst>
        </pc:spChg>
        <pc:spChg chg="mod">
          <ac:chgData name="POH Mei Yi" userId="S::meiyi.poh.2020@mqf.smu.edu.sg::e61aafaa-9340-4d3c-9c83-01c925e747e7" providerId="AD" clId="Web-{C7774EB3-8D29-6588-7876-9C3140E95BE3}" dt="2021-07-10T00:46:53.837" v="339" actId="20577"/>
          <ac:spMkLst>
            <pc:docMk/>
            <pc:sldMk cId="727513190" sldId="270"/>
            <ac:spMk id="3" creationId="{01D92383-21FA-1548-9A43-D4BCC674AE8B}"/>
          </ac:spMkLst>
        </pc:spChg>
        <pc:picChg chg="mod">
          <ac:chgData name="POH Mei Yi" userId="S::meiyi.poh.2020@mqf.smu.edu.sg::e61aafaa-9340-4d3c-9c83-01c925e747e7" providerId="AD" clId="Web-{C7774EB3-8D29-6588-7876-9C3140E95BE3}" dt="2021-07-10T00:46:25.493" v="306" actId="1076"/>
          <ac:picMkLst>
            <pc:docMk/>
            <pc:sldMk cId="727513190" sldId="270"/>
            <ac:picMk id="6" creationId="{62E6DC34-E631-4C94-B3D4-C0259004DD64}"/>
          </ac:picMkLst>
        </pc:picChg>
      </pc:sldChg>
      <pc:sldChg chg="modSp">
        <pc:chgData name="POH Mei Yi" userId="S::meiyi.poh.2020@mqf.smu.edu.sg::e61aafaa-9340-4d3c-9c83-01c925e747e7" providerId="AD" clId="Web-{C7774EB3-8D29-6588-7876-9C3140E95BE3}" dt="2021-07-10T00:47:36.353" v="358" actId="20577"/>
        <pc:sldMkLst>
          <pc:docMk/>
          <pc:sldMk cId="924735807" sldId="278"/>
        </pc:sldMkLst>
        <pc:spChg chg="mod">
          <ac:chgData name="POH Mei Yi" userId="S::meiyi.poh.2020@mqf.smu.edu.sg::e61aafaa-9340-4d3c-9c83-01c925e747e7" providerId="AD" clId="Web-{C7774EB3-8D29-6588-7876-9C3140E95BE3}" dt="2021-07-10T00:47:36.353" v="358" actId="20577"/>
          <ac:spMkLst>
            <pc:docMk/>
            <pc:sldMk cId="924735807" sldId="278"/>
            <ac:spMk id="15" creationId="{BDD039F1-B4D3-4A49-B949-BC6D6D2EBA4D}"/>
          </ac:spMkLst>
        </pc:spChg>
        <pc:picChg chg="mod">
          <ac:chgData name="POH Mei Yi" userId="S::meiyi.poh.2020@mqf.smu.edu.sg::e61aafaa-9340-4d3c-9c83-01c925e747e7" providerId="AD" clId="Web-{C7774EB3-8D29-6588-7876-9C3140E95BE3}" dt="2021-07-10T00:45:44.070" v="277" actId="1076"/>
          <ac:picMkLst>
            <pc:docMk/>
            <pc:sldMk cId="924735807" sldId="278"/>
            <ac:picMk id="13" creationId="{33CA8BF4-74D0-4866-A93D-8DA4E597B5EE}"/>
          </ac:picMkLst>
        </pc:picChg>
        <pc:picChg chg="mod">
          <ac:chgData name="POH Mei Yi" userId="S::meiyi.poh.2020@mqf.smu.edu.sg::e61aafaa-9340-4d3c-9c83-01c925e747e7" providerId="AD" clId="Web-{C7774EB3-8D29-6588-7876-9C3140E95BE3}" dt="2021-07-10T00:45:42.711" v="276" actId="1076"/>
          <ac:picMkLst>
            <pc:docMk/>
            <pc:sldMk cId="924735807" sldId="278"/>
            <ac:picMk id="16" creationId="{A3E04455-A907-4A85-8833-BCF7BA2D209B}"/>
          </ac:picMkLst>
        </pc:picChg>
      </pc:sldChg>
      <pc:sldChg chg="modSp">
        <pc:chgData name="POH Mei Yi" userId="S::meiyi.poh.2020@mqf.smu.edu.sg::e61aafaa-9340-4d3c-9c83-01c925e747e7" providerId="AD" clId="Web-{C7774EB3-8D29-6588-7876-9C3140E95BE3}" dt="2021-07-10T00:40:55.266" v="17" actId="1076"/>
        <pc:sldMkLst>
          <pc:docMk/>
          <pc:sldMk cId="1636645889" sldId="289"/>
        </pc:sldMkLst>
        <pc:spChg chg="mod">
          <ac:chgData name="POH Mei Yi" userId="S::meiyi.poh.2020@mqf.smu.edu.sg::e61aafaa-9340-4d3c-9c83-01c925e747e7" providerId="AD" clId="Web-{C7774EB3-8D29-6588-7876-9C3140E95BE3}" dt="2021-07-10T00:40:51.594" v="15" actId="1076"/>
          <ac:spMkLst>
            <pc:docMk/>
            <pc:sldMk cId="1636645889" sldId="289"/>
            <ac:spMk id="7" creationId="{9D59B70D-9C18-4006-9AD5-A6478CC09F6D}"/>
          </ac:spMkLst>
        </pc:spChg>
        <pc:spChg chg="mod">
          <ac:chgData name="POH Mei Yi" userId="S::meiyi.poh.2020@mqf.smu.edu.sg::e61aafaa-9340-4d3c-9c83-01c925e747e7" providerId="AD" clId="Web-{C7774EB3-8D29-6588-7876-9C3140E95BE3}" dt="2021-07-10T00:40:51.610" v="16" actId="1076"/>
          <ac:spMkLst>
            <pc:docMk/>
            <pc:sldMk cId="1636645889" sldId="289"/>
            <ac:spMk id="9" creationId="{4952237F-7CCC-4102-9545-6EEFCC8B3D3D}"/>
          </ac:spMkLst>
        </pc:spChg>
        <pc:picChg chg="mod">
          <ac:chgData name="POH Mei Yi" userId="S::meiyi.poh.2020@mqf.smu.edu.sg::e61aafaa-9340-4d3c-9c83-01c925e747e7" providerId="AD" clId="Web-{C7774EB3-8D29-6588-7876-9C3140E95BE3}" dt="2021-07-10T00:40:55.266" v="17" actId="1076"/>
          <ac:picMkLst>
            <pc:docMk/>
            <pc:sldMk cId="1636645889" sldId="289"/>
            <ac:picMk id="3" creationId="{3E67A4E2-84E8-F845-A9ED-414402563AB0}"/>
          </ac:picMkLst>
        </pc:picChg>
        <pc:picChg chg="mod">
          <ac:chgData name="POH Mei Yi" userId="S::meiyi.poh.2020@mqf.smu.edu.sg::e61aafaa-9340-4d3c-9c83-01c925e747e7" providerId="AD" clId="Web-{C7774EB3-8D29-6588-7876-9C3140E95BE3}" dt="2021-07-10T00:40:44.251" v="14" actId="1076"/>
          <ac:picMkLst>
            <pc:docMk/>
            <pc:sldMk cId="1636645889" sldId="289"/>
            <ac:picMk id="4" creationId="{4E7838E0-F18C-7D4F-AE7E-CD06C4D2A27A}"/>
          </ac:picMkLst>
        </pc:picChg>
      </pc:sldChg>
      <pc:sldChg chg="modSp">
        <pc:chgData name="POH Mei Yi" userId="S::meiyi.poh.2020@mqf.smu.edu.sg::e61aafaa-9340-4d3c-9c83-01c925e747e7" providerId="AD" clId="Web-{C7774EB3-8D29-6588-7876-9C3140E95BE3}" dt="2021-07-10T00:31:42.988" v="12" actId="20577"/>
        <pc:sldMkLst>
          <pc:docMk/>
          <pc:sldMk cId="3030132026" sldId="295"/>
        </pc:sldMkLst>
        <pc:spChg chg="mod">
          <ac:chgData name="POH Mei Yi" userId="S::meiyi.poh.2020@mqf.smu.edu.sg::e61aafaa-9340-4d3c-9c83-01c925e747e7" providerId="AD" clId="Web-{C7774EB3-8D29-6588-7876-9C3140E95BE3}" dt="2021-07-10T00:31:42.988" v="12" actId="20577"/>
          <ac:spMkLst>
            <pc:docMk/>
            <pc:sldMk cId="3030132026" sldId="295"/>
            <ac:spMk id="9" creationId="{0D1CFA3B-E8A3-2A4C-8CA8-5DF6510971FD}"/>
          </ac:spMkLst>
        </pc:spChg>
        <pc:spChg chg="mod">
          <ac:chgData name="POH Mei Yi" userId="S::meiyi.poh.2020@mqf.smu.edu.sg::e61aafaa-9340-4d3c-9c83-01c925e747e7" providerId="AD" clId="Web-{C7774EB3-8D29-6588-7876-9C3140E95BE3}" dt="2021-07-10T00:31:19.409" v="1" actId="20577"/>
          <ac:spMkLst>
            <pc:docMk/>
            <pc:sldMk cId="3030132026" sldId="295"/>
            <ac:spMk id="12" creationId="{6C74CEB6-8EBA-6E43-AC0E-9070890AC8E3}"/>
          </ac:spMkLst>
        </pc:spChg>
      </pc:sldChg>
    </pc:docChg>
  </pc:docChgLst>
  <pc:docChgLst>
    <pc:chgData name="CHUA Wen Bin" userId="S::wenbin.chua.2020@mqf.smu.edu.sg::61ace680-9200-4c9f-b3a9-556930e1eef7" providerId="AD" clId="Web-{8F77D561-4E6C-2901-6061-F6743BBF302C}"/>
    <pc:docChg chg="modSld">
      <pc:chgData name="CHUA Wen Bin" userId="S::wenbin.chua.2020@mqf.smu.edu.sg::61ace680-9200-4c9f-b3a9-556930e1eef7" providerId="AD" clId="Web-{8F77D561-4E6C-2901-6061-F6743BBF302C}" dt="2021-07-10T01:15:22.241" v="0" actId="1076"/>
      <pc:docMkLst>
        <pc:docMk/>
      </pc:docMkLst>
      <pc:sldChg chg="modSp">
        <pc:chgData name="CHUA Wen Bin" userId="S::wenbin.chua.2020@mqf.smu.edu.sg::61ace680-9200-4c9f-b3a9-556930e1eef7" providerId="AD" clId="Web-{8F77D561-4E6C-2901-6061-F6743BBF302C}" dt="2021-07-10T01:15:22.241" v="0" actId="1076"/>
        <pc:sldMkLst>
          <pc:docMk/>
          <pc:sldMk cId="1636645889" sldId="289"/>
        </pc:sldMkLst>
        <pc:picChg chg="mod">
          <ac:chgData name="CHUA Wen Bin" userId="S::wenbin.chua.2020@mqf.smu.edu.sg::61ace680-9200-4c9f-b3a9-556930e1eef7" providerId="AD" clId="Web-{8F77D561-4E6C-2901-6061-F6743BBF302C}" dt="2021-07-10T01:15:22.241" v="0" actId="1076"/>
          <ac:picMkLst>
            <pc:docMk/>
            <pc:sldMk cId="1636645889" sldId="289"/>
            <ac:picMk id="13" creationId="{4FDF0ED3-B9FA-3D40-B8B3-52C63FB456A1}"/>
          </ac:picMkLst>
        </pc:picChg>
      </pc:sldChg>
    </pc:docChg>
  </pc:docChgLst>
  <pc:docChgLst>
    <pc:chgData name="POH Mei Yi" userId="S::meiyi.poh.2020@mqf.smu.edu.sg::e61aafaa-9340-4d3c-9c83-01c925e747e7" providerId="AD" clId="Web-{549D2602-29B4-EE8D-E900-DEB1C223DC21}"/>
    <pc:docChg chg="addSld delSld modSld">
      <pc:chgData name="POH Mei Yi" userId="S::meiyi.poh.2020@mqf.smu.edu.sg::e61aafaa-9340-4d3c-9c83-01c925e747e7" providerId="AD" clId="Web-{549D2602-29B4-EE8D-E900-DEB1C223DC21}" dt="2021-07-05T14:28:35.228" v="99" actId="20577"/>
      <pc:docMkLst>
        <pc:docMk/>
      </pc:docMkLst>
      <pc:sldChg chg="addSp delSp">
        <pc:chgData name="POH Mei Yi" userId="S::meiyi.poh.2020@mqf.smu.edu.sg::e61aafaa-9340-4d3c-9c83-01c925e747e7" providerId="AD" clId="Web-{549D2602-29B4-EE8D-E900-DEB1C223DC21}" dt="2021-07-05T14:25:23.911" v="60"/>
        <pc:sldMkLst>
          <pc:docMk/>
          <pc:sldMk cId="458286731" sldId="258"/>
        </pc:sldMkLst>
        <pc:picChg chg="add del">
          <ac:chgData name="POH Mei Yi" userId="S::meiyi.poh.2020@mqf.smu.edu.sg::e61aafaa-9340-4d3c-9c83-01c925e747e7" providerId="AD" clId="Web-{549D2602-29B4-EE8D-E900-DEB1C223DC21}" dt="2021-07-05T14:25:23.911" v="60"/>
          <ac:picMkLst>
            <pc:docMk/>
            <pc:sldMk cId="458286731" sldId="258"/>
            <ac:picMk id="4" creationId="{5604B46E-2435-804A-A7EF-8C912049BB13}"/>
          </ac:picMkLst>
        </pc:picChg>
      </pc:sldChg>
      <pc:sldChg chg="modSp">
        <pc:chgData name="POH Mei Yi" userId="S::meiyi.poh.2020@mqf.smu.edu.sg::e61aafaa-9340-4d3c-9c83-01c925e747e7" providerId="AD" clId="Web-{549D2602-29B4-EE8D-E900-DEB1C223DC21}" dt="2021-07-05T14:26:54.163" v="67" actId="20577"/>
        <pc:sldMkLst>
          <pc:docMk/>
          <pc:sldMk cId="1095619158" sldId="259"/>
        </pc:sldMkLst>
        <pc:spChg chg="mod">
          <ac:chgData name="POH Mei Yi" userId="S::meiyi.poh.2020@mqf.smu.edu.sg::e61aafaa-9340-4d3c-9c83-01c925e747e7" providerId="AD" clId="Web-{549D2602-29B4-EE8D-E900-DEB1C223DC21}" dt="2021-07-05T14:26:54.163" v="67" actId="20577"/>
          <ac:spMkLst>
            <pc:docMk/>
            <pc:sldMk cId="1095619158" sldId="259"/>
            <ac:spMk id="3" creationId="{F9D5226A-949C-1448-9E03-C2B151FB8538}"/>
          </ac:spMkLst>
        </pc:spChg>
      </pc:sldChg>
      <pc:sldChg chg="modSp">
        <pc:chgData name="POH Mei Yi" userId="S::meiyi.poh.2020@mqf.smu.edu.sg::e61aafaa-9340-4d3c-9c83-01c925e747e7" providerId="AD" clId="Web-{549D2602-29B4-EE8D-E900-DEB1C223DC21}" dt="2021-07-05T14:13:38.833" v="4" actId="20577"/>
        <pc:sldMkLst>
          <pc:docMk/>
          <pc:sldMk cId="996130753" sldId="260"/>
        </pc:sldMkLst>
        <pc:spChg chg="mod">
          <ac:chgData name="POH Mei Yi" userId="S::meiyi.poh.2020@mqf.smu.edu.sg::e61aafaa-9340-4d3c-9c83-01c925e747e7" providerId="AD" clId="Web-{549D2602-29B4-EE8D-E900-DEB1C223DC21}" dt="2021-07-05T14:13:38.833" v="4" actId="20577"/>
          <ac:spMkLst>
            <pc:docMk/>
            <pc:sldMk cId="996130753" sldId="260"/>
            <ac:spMk id="3" creationId="{9BDB73AE-BE4D-8647-BB78-87B3D5AD052A}"/>
          </ac:spMkLst>
        </pc:spChg>
      </pc:sldChg>
      <pc:sldChg chg="addSp delSp modSp">
        <pc:chgData name="POH Mei Yi" userId="S::meiyi.poh.2020@mqf.smu.edu.sg::e61aafaa-9340-4d3c-9c83-01c925e747e7" providerId="AD" clId="Web-{549D2602-29B4-EE8D-E900-DEB1C223DC21}" dt="2021-07-05T14:27:45.055" v="88" actId="1076"/>
        <pc:sldMkLst>
          <pc:docMk/>
          <pc:sldMk cId="4181892996" sldId="261"/>
        </pc:sldMkLst>
        <pc:spChg chg="add del">
          <ac:chgData name="POH Mei Yi" userId="S::meiyi.poh.2020@mqf.smu.edu.sg::e61aafaa-9340-4d3c-9c83-01c925e747e7" providerId="AD" clId="Web-{549D2602-29B4-EE8D-E900-DEB1C223DC21}" dt="2021-07-05T14:27:37.992" v="85"/>
          <ac:spMkLst>
            <pc:docMk/>
            <pc:sldMk cId="4181892996" sldId="261"/>
            <ac:spMk id="6" creationId="{83CE8853-BFDD-454E-9DB5-86FF7530AE23}"/>
          </ac:spMkLst>
        </pc:spChg>
        <pc:spChg chg="add del mod">
          <ac:chgData name="POH Mei Yi" userId="S::meiyi.poh.2020@mqf.smu.edu.sg::e61aafaa-9340-4d3c-9c83-01c925e747e7" providerId="AD" clId="Web-{549D2602-29B4-EE8D-E900-DEB1C223DC21}" dt="2021-07-05T14:27:45.055" v="88" actId="1076"/>
          <ac:spMkLst>
            <pc:docMk/>
            <pc:sldMk cId="4181892996" sldId="261"/>
            <ac:spMk id="11" creationId="{52D71BC8-25E5-7943-9AAE-241CB213818E}"/>
          </ac:spMkLst>
        </pc:spChg>
        <pc:spChg chg="add del">
          <ac:chgData name="POH Mei Yi" userId="S::meiyi.poh.2020@mqf.smu.edu.sg::e61aafaa-9340-4d3c-9c83-01c925e747e7" providerId="AD" clId="Web-{549D2602-29B4-EE8D-E900-DEB1C223DC21}" dt="2021-07-05T14:27:33.758" v="83"/>
          <ac:spMkLst>
            <pc:docMk/>
            <pc:sldMk cId="4181892996" sldId="261"/>
            <ac:spMk id="14" creationId="{EF4FE233-9183-E942-9332-AD3B7FFFA3C3}"/>
          </ac:spMkLst>
        </pc:spChg>
        <pc:spChg chg="add del">
          <ac:chgData name="POH Mei Yi" userId="S::meiyi.poh.2020@mqf.smu.edu.sg::e61aafaa-9340-4d3c-9c83-01c925e747e7" providerId="AD" clId="Web-{549D2602-29B4-EE8D-E900-DEB1C223DC21}" dt="2021-07-05T14:27:41.321" v="86"/>
          <ac:spMkLst>
            <pc:docMk/>
            <pc:sldMk cId="4181892996" sldId="261"/>
            <ac:spMk id="18" creationId="{03B267E3-ABF2-4F2B-A3BE-BAA62C4E3FEB}"/>
          </ac:spMkLst>
        </pc:spChg>
        <pc:picChg chg="add del mod">
          <ac:chgData name="POH Mei Yi" userId="S::meiyi.poh.2020@mqf.smu.edu.sg::e61aafaa-9340-4d3c-9c83-01c925e747e7" providerId="AD" clId="Web-{549D2602-29B4-EE8D-E900-DEB1C223DC21}" dt="2021-07-05T14:27:45.039" v="87" actId="1076"/>
          <ac:picMkLst>
            <pc:docMk/>
            <pc:sldMk cId="4181892996" sldId="261"/>
            <ac:picMk id="4" creationId="{4A70F0B3-6877-F741-99F7-3A2780979394}"/>
          </ac:picMkLst>
        </pc:picChg>
        <pc:picChg chg="add del">
          <ac:chgData name="POH Mei Yi" userId="S::meiyi.poh.2020@mqf.smu.edu.sg::e61aafaa-9340-4d3c-9c83-01c925e747e7" providerId="AD" clId="Web-{549D2602-29B4-EE8D-E900-DEB1C223DC21}" dt="2021-07-05T14:27:35.961" v="84"/>
          <ac:picMkLst>
            <pc:docMk/>
            <pc:sldMk cId="4181892996" sldId="261"/>
            <ac:picMk id="5" creationId="{E2DA0B3D-E6F8-3E48-B591-817452B350A5}"/>
          </ac:picMkLst>
        </pc:picChg>
        <pc:picChg chg="add del">
          <ac:chgData name="POH Mei Yi" userId="S::meiyi.poh.2020@mqf.smu.edu.sg::e61aafaa-9340-4d3c-9c83-01c925e747e7" providerId="AD" clId="Web-{549D2602-29B4-EE8D-E900-DEB1C223DC21}" dt="2021-07-05T14:27:29.742" v="82"/>
          <ac:picMkLst>
            <pc:docMk/>
            <pc:sldMk cId="4181892996" sldId="261"/>
            <ac:picMk id="13" creationId="{5ED8B51E-2138-2E49-8E1D-E15F3871F27F}"/>
          </ac:picMkLst>
        </pc:picChg>
      </pc:sldChg>
      <pc:sldChg chg="modSp">
        <pc:chgData name="POH Mei Yi" userId="S::meiyi.poh.2020@mqf.smu.edu.sg::e61aafaa-9340-4d3c-9c83-01c925e747e7" providerId="AD" clId="Web-{549D2602-29B4-EE8D-E900-DEB1C223DC21}" dt="2021-07-05T14:24:28.441" v="58" actId="20577"/>
        <pc:sldMkLst>
          <pc:docMk/>
          <pc:sldMk cId="3388757859" sldId="275"/>
        </pc:sldMkLst>
        <pc:spChg chg="mod">
          <ac:chgData name="POH Mei Yi" userId="S::meiyi.poh.2020@mqf.smu.edu.sg::e61aafaa-9340-4d3c-9c83-01c925e747e7" providerId="AD" clId="Web-{549D2602-29B4-EE8D-E900-DEB1C223DC21}" dt="2021-07-05T14:24:28.441" v="58" actId="20577"/>
          <ac:spMkLst>
            <pc:docMk/>
            <pc:sldMk cId="3388757859" sldId="275"/>
            <ac:spMk id="3" creationId="{7BB03791-4C8D-094A-9D7D-007770EFC446}"/>
          </ac:spMkLst>
        </pc:spChg>
      </pc:sldChg>
      <pc:sldChg chg="modSp">
        <pc:chgData name="POH Mei Yi" userId="S::meiyi.poh.2020@mqf.smu.edu.sg::e61aafaa-9340-4d3c-9c83-01c925e747e7" providerId="AD" clId="Web-{549D2602-29B4-EE8D-E900-DEB1C223DC21}" dt="2021-07-05T14:28:35.228" v="99" actId="20577"/>
        <pc:sldMkLst>
          <pc:docMk/>
          <pc:sldMk cId="924735807" sldId="278"/>
        </pc:sldMkLst>
        <pc:spChg chg="mod">
          <ac:chgData name="POH Mei Yi" userId="S::meiyi.poh.2020@mqf.smu.edu.sg::e61aafaa-9340-4d3c-9c83-01c925e747e7" providerId="AD" clId="Web-{549D2602-29B4-EE8D-E900-DEB1C223DC21}" dt="2021-07-05T14:28:35.228" v="99" actId="20577"/>
          <ac:spMkLst>
            <pc:docMk/>
            <pc:sldMk cId="924735807" sldId="278"/>
            <ac:spMk id="3" creationId="{580ED82F-80CC-074E-948C-C024A89B46FB}"/>
          </ac:spMkLst>
        </pc:spChg>
      </pc:sldChg>
      <pc:sldChg chg="modSp">
        <pc:chgData name="POH Mei Yi" userId="S::meiyi.poh.2020@mqf.smu.edu.sg::e61aafaa-9340-4d3c-9c83-01c925e747e7" providerId="AD" clId="Web-{549D2602-29B4-EE8D-E900-DEB1C223DC21}" dt="2021-07-05T14:22:13.063" v="28" actId="20577"/>
        <pc:sldMkLst>
          <pc:docMk/>
          <pc:sldMk cId="2046101428" sldId="280"/>
        </pc:sldMkLst>
        <pc:spChg chg="mod">
          <ac:chgData name="POH Mei Yi" userId="S::meiyi.poh.2020@mqf.smu.edu.sg::e61aafaa-9340-4d3c-9c83-01c925e747e7" providerId="AD" clId="Web-{549D2602-29B4-EE8D-E900-DEB1C223DC21}" dt="2021-07-05T14:22:13.063" v="28" actId="20577"/>
          <ac:spMkLst>
            <pc:docMk/>
            <pc:sldMk cId="2046101428" sldId="280"/>
            <ac:spMk id="3" creationId="{580ED82F-80CC-074E-948C-C024A89B46FB}"/>
          </ac:spMkLst>
        </pc:spChg>
      </pc:sldChg>
      <pc:sldChg chg="add del replId">
        <pc:chgData name="POH Mei Yi" userId="S::meiyi.poh.2020@mqf.smu.edu.sg::e61aafaa-9340-4d3c-9c83-01c925e747e7" providerId="AD" clId="Web-{549D2602-29B4-EE8D-E900-DEB1C223DC21}" dt="2021-07-05T14:28:17.759" v="92"/>
        <pc:sldMkLst>
          <pc:docMk/>
          <pc:sldMk cId="3863832104" sldId="281"/>
        </pc:sldMkLst>
      </pc:sldChg>
      <pc:sldChg chg="add del replId">
        <pc:chgData name="POH Mei Yi" userId="S::meiyi.poh.2020@mqf.smu.edu.sg::e61aafaa-9340-4d3c-9c83-01c925e747e7" providerId="AD" clId="Web-{549D2602-29B4-EE8D-E900-DEB1C223DC21}" dt="2021-07-05T14:28:17.759" v="91"/>
        <pc:sldMkLst>
          <pc:docMk/>
          <pc:sldMk cId="2144856648" sldId="282"/>
        </pc:sldMkLst>
      </pc:sldChg>
    </pc:docChg>
  </pc:docChgLst>
  <pc:docChgLst>
    <pc:chgData name="POH Mei Yi" userId="S::meiyi.poh.2020@mqf.smu.edu.sg::e61aafaa-9340-4d3c-9c83-01c925e747e7" providerId="AD" clId="Web-{1F607AA2-5621-DC36-92CF-276CF78AF35B}"/>
    <pc:docChg chg="addSld delSld">
      <pc:chgData name="POH Mei Yi" userId="S::meiyi.poh.2020@mqf.smu.edu.sg::e61aafaa-9340-4d3c-9c83-01c925e747e7" providerId="AD" clId="Web-{1F607AA2-5621-DC36-92CF-276CF78AF35B}" dt="2021-07-03T11:26:11.775" v="1"/>
      <pc:docMkLst>
        <pc:docMk/>
      </pc:docMkLst>
      <pc:sldChg chg="new del">
        <pc:chgData name="POH Mei Yi" userId="S::meiyi.poh.2020@mqf.smu.edu.sg::e61aafaa-9340-4d3c-9c83-01c925e747e7" providerId="AD" clId="Web-{1F607AA2-5621-DC36-92CF-276CF78AF35B}" dt="2021-07-03T11:26:11.775" v="1"/>
        <pc:sldMkLst>
          <pc:docMk/>
          <pc:sldMk cId="861998564" sldId="276"/>
        </pc:sldMkLst>
      </pc:sldChg>
    </pc:docChg>
  </pc:docChgLst>
  <pc:docChgLst>
    <pc:chgData name="Ryan SZE THO Kim Ming" userId="S::ryanszetho.2020@mqf.smu.edu.sg::b7fb6046-72a6-4f5b-80e7-25dc6306c1e7" providerId="AD" clId="Web-{66948ECC-EB2E-9234-4B3B-8A50F1132B72}"/>
    <pc:docChg chg="modSld">
      <pc:chgData name="Ryan SZE THO Kim Ming" userId="S::ryanszetho.2020@mqf.smu.edu.sg::b7fb6046-72a6-4f5b-80e7-25dc6306c1e7" providerId="AD" clId="Web-{66948ECC-EB2E-9234-4B3B-8A50F1132B72}" dt="2021-07-05T12:25:45.260" v="234"/>
      <pc:docMkLst>
        <pc:docMk/>
      </pc:docMkLst>
      <pc:sldChg chg="modSp">
        <pc:chgData name="Ryan SZE THO Kim Ming" userId="S::ryanszetho.2020@mqf.smu.edu.sg::b7fb6046-72a6-4f5b-80e7-25dc6306c1e7" providerId="AD" clId="Web-{66948ECC-EB2E-9234-4B3B-8A50F1132B72}" dt="2021-07-05T12:02:14.963" v="5" actId="20577"/>
        <pc:sldMkLst>
          <pc:docMk/>
          <pc:sldMk cId="661301935" sldId="256"/>
        </pc:sldMkLst>
        <pc:spChg chg="mod">
          <ac:chgData name="Ryan SZE THO Kim Ming" userId="S::ryanszetho.2020@mqf.smu.edu.sg::b7fb6046-72a6-4f5b-80e7-25dc6306c1e7" providerId="AD" clId="Web-{66948ECC-EB2E-9234-4B3B-8A50F1132B72}" dt="2021-07-05T12:02:14.963" v="5" actId="20577"/>
          <ac:spMkLst>
            <pc:docMk/>
            <pc:sldMk cId="661301935" sldId="256"/>
            <ac:spMk id="3" creationId="{30240A8A-0685-264A-BFB5-E4A62D01FF91}"/>
          </ac:spMkLst>
        </pc:spChg>
      </pc:sldChg>
      <pc:sldChg chg="addSp modSp">
        <pc:chgData name="Ryan SZE THO Kim Ming" userId="S::ryanszetho.2020@mqf.smu.edu.sg::b7fb6046-72a6-4f5b-80e7-25dc6306c1e7" providerId="AD" clId="Web-{66948ECC-EB2E-9234-4B3B-8A50F1132B72}" dt="2021-07-05T12:25:45.260" v="234"/>
        <pc:sldMkLst>
          <pc:docMk/>
          <pc:sldMk cId="458286731" sldId="258"/>
        </pc:sldMkLst>
        <pc:spChg chg="mod">
          <ac:chgData name="Ryan SZE THO Kim Ming" userId="S::ryanszetho.2020@mqf.smu.edu.sg::b7fb6046-72a6-4f5b-80e7-25dc6306c1e7" providerId="AD" clId="Web-{66948ECC-EB2E-9234-4B3B-8A50F1132B72}" dt="2021-07-05T12:25:39.885" v="230" actId="1076"/>
          <ac:spMkLst>
            <pc:docMk/>
            <pc:sldMk cId="458286731" sldId="258"/>
            <ac:spMk id="2" creationId="{2F8A4838-562C-A943-AC4E-F1E935F93DE1}"/>
          </ac:spMkLst>
        </pc:spChg>
        <pc:spChg chg="mod">
          <ac:chgData name="Ryan SZE THO Kim Ming" userId="S::ryanszetho.2020@mqf.smu.edu.sg::b7fb6046-72a6-4f5b-80e7-25dc6306c1e7" providerId="AD" clId="Web-{66948ECC-EB2E-9234-4B3B-8A50F1132B72}" dt="2021-07-05T12:25:39.041" v="229" actId="1076"/>
          <ac:spMkLst>
            <pc:docMk/>
            <pc:sldMk cId="458286731" sldId="258"/>
            <ac:spMk id="3" creationId="{3112D814-FE0F-754E-834E-8D84D20A4FF3}"/>
          </ac:spMkLst>
        </pc:spChg>
        <pc:spChg chg="add mod">
          <ac:chgData name="Ryan SZE THO Kim Ming" userId="S::ryanszetho.2020@mqf.smu.edu.sg::b7fb6046-72a6-4f5b-80e7-25dc6306c1e7" providerId="AD" clId="Web-{66948ECC-EB2E-9234-4B3B-8A50F1132B72}" dt="2021-07-05T12:25:36.994" v="227" actId="1076"/>
          <ac:spMkLst>
            <pc:docMk/>
            <pc:sldMk cId="458286731" sldId="258"/>
            <ac:spMk id="5" creationId="{7911C602-CB96-4D19-BDB4-CAB50FF24568}"/>
          </ac:spMkLst>
        </pc:spChg>
        <pc:spChg chg="ord">
          <ac:chgData name="Ryan SZE THO Kim Ming" userId="S::ryanszetho.2020@mqf.smu.edu.sg::b7fb6046-72a6-4f5b-80e7-25dc6306c1e7" providerId="AD" clId="Web-{66948ECC-EB2E-9234-4B3B-8A50F1132B72}" dt="2021-07-05T12:25:45.260" v="234"/>
          <ac:spMkLst>
            <pc:docMk/>
            <pc:sldMk cId="458286731" sldId="258"/>
            <ac:spMk id="17" creationId="{979E27D9-03C7-44E2-9FF8-15D0C8506AF7}"/>
          </ac:spMkLst>
        </pc:spChg>
        <pc:picChg chg="mod ord">
          <ac:chgData name="Ryan SZE THO Kim Ming" userId="S::ryanszetho.2020@mqf.smu.edu.sg::b7fb6046-72a6-4f5b-80e7-25dc6306c1e7" providerId="AD" clId="Web-{66948ECC-EB2E-9234-4B3B-8A50F1132B72}" dt="2021-07-05T12:25:44.307" v="233"/>
          <ac:picMkLst>
            <pc:docMk/>
            <pc:sldMk cId="458286731" sldId="258"/>
            <ac:picMk id="4" creationId="{5604B46E-2435-804A-A7EF-8C912049BB13}"/>
          </ac:picMkLst>
        </pc:picChg>
      </pc:sldChg>
      <pc:sldChg chg="addSp modSp">
        <pc:chgData name="Ryan SZE THO Kim Ming" userId="S::ryanszetho.2020@mqf.smu.edu.sg::b7fb6046-72a6-4f5b-80e7-25dc6306c1e7" providerId="AD" clId="Web-{66948ECC-EB2E-9234-4B3B-8A50F1132B72}" dt="2021-07-05T12:06:53.356" v="34" actId="14100"/>
        <pc:sldMkLst>
          <pc:docMk/>
          <pc:sldMk cId="1095619158" sldId="259"/>
        </pc:sldMkLst>
        <pc:spChg chg="mod">
          <ac:chgData name="Ryan SZE THO Kim Ming" userId="S::ryanszetho.2020@mqf.smu.edu.sg::b7fb6046-72a6-4f5b-80e7-25dc6306c1e7" providerId="AD" clId="Web-{66948ECC-EB2E-9234-4B3B-8A50F1132B72}" dt="2021-07-05T12:05:34.445" v="22" actId="20577"/>
          <ac:spMkLst>
            <pc:docMk/>
            <pc:sldMk cId="1095619158" sldId="259"/>
            <ac:spMk id="3" creationId="{F9D5226A-949C-1448-9E03-C2B151FB8538}"/>
          </ac:spMkLst>
        </pc:spChg>
        <pc:cxnChg chg="add mod">
          <ac:chgData name="Ryan SZE THO Kim Ming" userId="S::ryanszetho.2020@mqf.smu.edu.sg::b7fb6046-72a6-4f5b-80e7-25dc6306c1e7" providerId="AD" clId="Web-{66948ECC-EB2E-9234-4B3B-8A50F1132B72}" dt="2021-07-05T12:06:13.416" v="28"/>
          <ac:cxnSpMkLst>
            <pc:docMk/>
            <pc:sldMk cId="1095619158" sldId="259"/>
            <ac:cxnSpMk id="5" creationId="{AACDBE59-68C2-4936-81CE-26728A62AB94}"/>
          </ac:cxnSpMkLst>
        </pc:cxnChg>
        <pc:cxnChg chg="add mod">
          <ac:chgData name="Ryan SZE THO Kim Ming" userId="S::ryanszetho.2020@mqf.smu.edu.sg::b7fb6046-72a6-4f5b-80e7-25dc6306c1e7" providerId="AD" clId="Web-{66948ECC-EB2E-9234-4B3B-8A50F1132B72}" dt="2021-07-05T12:06:07.681" v="27" actId="1076"/>
          <ac:cxnSpMkLst>
            <pc:docMk/>
            <pc:sldMk cId="1095619158" sldId="259"/>
            <ac:cxnSpMk id="11" creationId="{EBB6CB45-FFC3-4845-BA44-74BF71A89EC2}"/>
          </ac:cxnSpMkLst>
        </pc:cxnChg>
        <pc:cxnChg chg="add mod">
          <ac:chgData name="Ryan SZE THO Kim Ming" userId="S::ryanszetho.2020@mqf.smu.edu.sg::b7fb6046-72a6-4f5b-80e7-25dc6306c1e7" providerId="AD" clId="Web-{66948ECC-EB2E-9234-4B3B-8A50F1132B72}" dt="2021-07-05T12:05:52.743" v="24"/>
          <ac:cxnSpMkLst>
            <pc:docMk/>
            <pc:sldMk cId="1095619158" sldId="259"/>
            <ac:cxnSpMk id="13" creationId="{10B64CC5-A489-4777-8C9E-AA0DDF1E2135}"/>
          </ac:cxnSpMkLst>
        </pc:cxnChg>
        <pc:cxnChg chg="add mod">
          <ac:chgData name="Ryan SZE THO Kim Ming" userId="S::ryanszetho.2020@mqf.smu.edu.sg::b7fb6046-72a6-4f5b-80e7-25dc6306c1e7" providerId="AD" clId="Web-{66948ECC-EB2E-9234-4B3B-8A50F1132B72}" dt="2021-07-05T12:06:39.324" v="31" actId="14100"/>
          <ac:cxnSpMkLst>
            <pc:docMk/>
            <pc:sldMk cId="1095619158" sldId="259"/>
            <ac:cxnSpMk id="14" creationId="{E4B78484-2BDF-46F9-B98A-FCCBA2014267}"/>
          </ac:cxnSpMkLst>
        </pc:cxnChg>
        <pc:cxnChg chg="add mod">
          <ac:chgData name="Ryan SZE THO Kim Ming" userId="S::ryanszetho.2020@mqf.smu.edu.sg::b7fb6046-72a6-4f5b-80e7-25dc6306c1e7" providerId="AD" clId="Web-{66948ECC-EB2E-9234-4B3B-8A50F1132B72}" dt="2021-07-05T12:06:53.356" v="34" actId="14100"/>
          <ac:cxnSpMkLst>
            <pc:docMk/>
            <pc:sldMk cId="1095619158" sldId="259"/>
            <ac:cxnSpMk id="15" creationId="{62C76C9E-91AF-42AA-8C2B-8047F83DA8F6}"/>
          </ac:cxnSpMkLst>
        </pc:cxnChg>
      </pc:sldChg>
      <pc:sldChg chg="modSp">
        <pc:chgData name="Ryan SZE THO Kim Ming" userId="S::ryanszetho.2020@mqf.smu.edu.sg::b7fb6046-72a6-4f5b-80e7-25dc6306c1e7" providerId="AD" clId="Web-{66948ECC-EB2E-9234-4B3B-8A50F1132B72}" dt="2021-07-05T12:21:01.023" v="159" actId="1076"/>
        <pc:sldMkLst>
          <pc:docMk/>
          <pc:sldMk cId="996130753" sldId="260"/>
        </pc:sldMkLst>
        <pc:spChg chg="mod">
          <ac:chgData name="Ryan SZE THO Kim Ming" userId="S::ryanszetho.2020@mqf.smu.edu.sg::b7fb6046-72a6-4f5b-80e7-25dc6306c1e7" providerId="AD" clId="Web-{66948ECC-EB2E-9234-4B3B-8A50F1132B72}" dt="2021-07-05T12:21:01.023" v="159" actId="1076"/>
          <ac:spMkLst>
            <pc:docMk/>
            <pc:sldMk cId="996130753" sldId="260"/>
            <ac:spMk id="2" creationId="{7B6E1560-D4A8-4F48-8564-199804ACA839}"/>
          </ac:spMkLst>
        </pc:spChg>
      </pc:sldChg>
      <pc:sldChg chg="addSp delSp modSp">
        <pc:chgData name="Ryan SZE THO Kim Ming" userId="S::ryanszetho.2020@mqf.smu.edu.sg::b7fb6046-72a6-4f5b-80e7-25dc6306c1e7" providerId="AD" clId="Web-{66948ECC-EB2E-9234-4B3B-8A50F1132B72}" dt="2021-07-05T12:19:11.951" v="154" actId="14100"/>
        <pc:sldMkLst>
          <pc:docMk/>
          <pc:sldMk cId="4181892996" sldId="261"/>
        </pc:sldMkLst>
        <pc:spChg chg="mod">
          <ac:chgData name="Ryan SZE THO Kim Ming" userId="S::ryanszetho.2020@mqf.smu.edu.sg::b7fb6046-72a6-4f5b-80e7-25dc6306c1e7" providerId="AD" clId="Web-{66948ECC-EB2E-9234-4B3B-8A50F1132B72}" dt="2021-07-05T12:16:35.691" v="133" actId="14100"/>
          <ac:spMkLst>
            <pc:docMk/>
            <pc:sldMk cId="4181892996" sldId="261"/>
            <ac:spMk id="2" creationId="{B043B78A-D740-0940-9EDC-26E7140810A5}"/>
          </ac:spMkLst>
        </pc:spChg>
        <pc:spChg chg="mod">
          <ac:chgData name="Ryan SZE THO Kim Ming" userId="S::ryanszetho.2020@mqf.smu.edu.sg::b7fb6046-72a6-4f5b-80e7-25dc6306c1e7" providerId="AD" clId="Web-{66948ECC-EB2E-9234-4B3B-8A50F1132B72}" dt="2021-07-05T12:12:53.208" v="126" actId="20577"/>
          <ac:spMkLst>
            <pc:docMk/>
            <pc:sldMk cId="4181892996" sldId="261"/>
            <ac:spMk id="3" creationId="{A19F8C51-1ABE-1C4B-B84F-51DE75FF2511}"/>
          </ac:spMkLst>
        </pc:spChg>
        <pc:spChg chg="mod">
          <ac:chgData name="Ryan SZE THO Kim Ming" userId="S::ryanszetho.2020@mqf.smu.edu.sg::b7fb6046-72a6-4f5b-80e7-25dc6306c1e7" providerId="AD" clId="Web-{66948ECC-EB2E-9234-4B3B-8A50F1132B72}" dt="2021-07-05T12:19:11.951" v="154" actId="14100"/>
          <ac:spMkLst>
            <pc:docMk/>
            <pc:sldMk cId="4181892996" sldId="261"/>
            <ac:spMk id="6" creationId="{83CE8853-BFDD-454E-9DB5-86FF7530AE23}"/>
          </ac:spMkLst>
        </pc:spChg>
        <pc:spChg chg="mod">
          <ac:chgData name="Ryan SZE THO Kim Ming" userId="S::ryanszetho.2020@mqf.smu.edu.sg::b7fb6046-72a6-4f5b-80e7-25dc6306c1e7" providerId="AD" clId="Web-{66948ECC-EB2E-9234-4B3B-8A50F1132B72}" dt="2021-07-05T12:16:58.005" v="137" actId="1076"/>
          <ac:spMkLst>
            <pc:docMk/>
            <pc:sldMk cId="4181892996" sldId="261"/>
            <ac:spMk id="11" creationId="{52D71BC8-25E5-7943-9AAE-241CB213818E}"/>
          </ac:spMkLst>
        </pc:spChg>
        <pc:spChg chg="mod">
          <ac:chgData name="Ryan SZE THO Kim Ming" userId="S::ryanszetho.2020@mqf.smu.edu.sg::b7fb6046-72a6-4f5b-80e7-25dc6306c1e7" providerId="AD" clId="Web-{66948ECC-EB2E-9234-4B3B-8A50F1132B72}" dt="2021-07-05T12:16:50.176" v="136" actId="1076"/>
          <ac:spMkLst>
            <pc:docMk/>
            <pc:sldMk cId="4181892996" sldId="261"/>
            <ac:spMk id="14" creationId="{EF4FE233-9183-E942-9332-AD3B7FFFA3C3}"/>
          </ac:spMkLst>
        </pc:spChg>
        <pc:spChg chg="del mod">
          <ac:chgData name="Ryan SZE THO Kim Ming" userId="S::ryanszetho.2020@mqf.smu.edu.sg::b7fb6046-72a6-4f5b-80e7-25dc6306c1e7" providerId="AD" clId="Web-{66948ECC-EB2E-9234-4B3B-8A50F1132B72}" dt="2021-07-05T12:13:05.912" v="129"/>
          <ac:spMkLst>
            <pc:docMk/>
            <pc:sldMk cId="4181892996" sldId="261"/>
            <ac:spMk id="15" creationId="{26868016-47A1-F846-B105-BE55BC8AFFAC}"/>
          </ac:spMkLst>
        </pc:spChg>
        <pc:spChg chg="del mod">
          <ac:chgData name="Ryan SZE THO Kim Ming" userId="S::ryanszetho.2020@mqf.smu.edu.sg::b7fb6046-72a6-4f5b-80e7-25dc6306c1e7" providerId="AD" clId="Web-{66948ECC-EB2E-9234-4B3B-8A50F1132B72}" dt="2021-07-05T12:10:53.106" v="98"/>
          <ac:spMkLst>
            <pc:docMk/>
            <pc:sldMk cId="4181892996" sldId="261"/>
            <ac:spMk id="16" creationId="{150A789D-4013-3A4C-BE30-E5372E4B7C6C}"/>
          </ac:spMkLst>
        </pc:spChg>
        <pc:spChg chg="add mod">
          <ac:chgData name="Ryan SZE THO Kim Ming" userId="S::ryanszetho.2020@mqf.smu.edu.sg::b7fb6046-72a6-4f5b-80e7-25dc6306c1e7" providerId="AD" clId="Web-{66948ECC-EB2E-9234-4B3B-8A50F1132B72}" dt="2021-07-05T12:13:02.740" v="128" actId="1076"/>
          <ac:spMkLst>
            <pc:docMk/>
            <pc:sldMk cId="4181892996" sldId="261"/>
            <ac:spMk id="17" creationId="{0E506954-E30D-4381-A314-9DAE00A73DC2}"/>
          </ac:spMkLst>
        </pc:spChg>
        <pc:spChg chg="add mod">
          <ac:chgData name="Ryan SZE THO Kim Ming" userId="S::ryanszetho.2020@mqf.smu.edu.sg::b7fb6046-72a6-4f5b-80e7-25dc6306c1e7" providerId="AD" clId="Web-{66948ECC-EB2E-9234-4B3B-8A50F1132B72}" dt="2021-07-05T12:19:04.170" v="152" actId="1076"/>
          <ac:spMkLst>
            <pc:docMk/>
            <pc:sldMk cId="4181892996" sldId="261"/>
            <ac:spMk id="18" creationId="{03B267E3-ABF2-4F2B-A3BE-BAA62C4E3FEB}"/>
          </ac:spMkLst>
        </pc:spChg>
        <pc:picChg chg="mod">
          <ac:chgData name="Ryan SZE THO Kim Ming" userId="S::ryanszetho.2020@mqf.smu.edu.sg::b7fb6046-72a6-4f5b-80e7-25dc6306c1e7" providerId="AD" clId="Web-{66948ECC-EB2E-9234-4B3B-8A50F1132B72}" dt="2021-07-05T12:16:50.114" v="134" actId="1076"/>
          <ac:picMkLst>
            <pc:docMk/>
            <pc:sldMk cId="4181892996" sldId="261"/>
            <ac:picMk id="4" creationId="{4A70F0B3-6877-F741-99F7-3A2780979394}"/>
          </ac:picMkLst>
        </pc:picChg>
        <pc:picChg chg="mod modCrop">
          <ac:chgData name="Ryan SZE THO Kim Ming" userId="S::ryanszetho.2020@mqf.smu.edu.sg::b7fb6046-72a6-4f5b-80e7-25dc6306c1e7" providerId="AD" clId="Web-{66948ECC-EB2E-9234-4B3B-8A50F1132B72}" dt="2021-07-05T12:18:55.247" v="150" actId="1076"/>
          <ac:picMkLst>
            <pc:docMk/>
            <pc:sldMk cId="4181892996" sldId="261"/>
            <ac:picMk id="5" creationId="{E2DA0B3D-E6F8-3E48-B591-817452B350A5}"/>
          </ac:picMkLst>
        </pc:picChg>
        <pc:picChg chg="mod">
          <ac:chgData name="Ryan SZE THO Kim Ming" userId="S::ryanszetho.2020@mqf.smu.edu.sg::b7fb6046-72a6-4f5b-80e7-25dc6306c1e7" providerId="AD" clId="Web-{66948ECC-EB2E-9234-4B3B-8A50F1132B72}" dt="2021-07-05T12:16:50.161" v="135" actId="1076"/>
          <ac:picMkLst>
            <pc:docMk/>
            <pc:sldMk cId="4181892996" sldId="261"/>
            <ac:picMk id="13" creationId="{5ED8B51E-2138-2E49-8E1D-E15F3871F27F}"/>
          </ac:picMkLst>
        </pc:picChg>
      </pc:sldChg>
      <pc:sldChg chg="modSp">
        <pc:chgData name="Ryan SZE THO Kim Ming" userId="S::ryanszetho.2020@mqf.smu.edu.sg::b7fb6046-72a6-4f5b-80e7-25dc6306c1e7" providerId="AD" clId="Web-{66948ECC-EB2E-9234-4B3B-8A50F1132B72}" dt="2021-07-05T12:20:16.989" v="157" actId="20577"/>
        <pc:sldMkLst>
          <pc:docMk/>
          <pc:sldMk cId="727513190" sldId="270"/>
        </pc:sldMkLst>
        <pc:spChg chg="mod">
          <ac:chgData name="Ryan SZE THO Kim Ming" userId="S::ryanszetho.2020@mqf.smu.edu.sg::b7fb6046-72a6-4f5b-80e7-25dc6306c1e7" providerId="AD" clId="Web-{66948ECC-EB2E-9234-4B3B-8A50F1132B72}" dt="2021-07-05T12:20:16.989" v="157" actId="20577"/>
          <ac:spMkLst>
            <pc:docMk/>
            <pc:sldMk cId="727513190" sldId="270"/>
            <ac:spMk id="3" creationId="{01D92383-21FA-1548-9A43-D4BCC674AE8B}"/>
          </ac:spMkLst>
        </pc:spChg>
      </pc:sldChg>
    </pc:docChg>
  </pc:docChgLst>
  <pc:docChgLst>
    <pc:chgData name="POH Mei Yi" userId="S::meiyi.poh.2020@mqf.smu.edu.sg::e61aafaa-9340-4d3c-9c83-01c925e747e7" providerId="AD" clId="Web-{6444BB25-5A56-77CC-77FC-7C77EFFC5E01}"/>
    <pc:docChg chg="modSld">
      <pc:chgData name="POH Mei Yi" userId="S::meiyi.poh.2020@mqf.smu.edu.sg::e61aafaa-9340-4d3c-9c83-01c925e747e7" providerId="AD" clId="Web-{6444BB25-5A56-77CC-77FC-7C77EFFC5E01}" dt="2021-07-05T09:01:08.278" v="15" actId="20577"/>
      <pc:docMkLst>
        <pc:docMk/>
      </pc:docMkLst>
      <pc:sldChg chg="modSp">
        <pc:chgData name="POH Mei Yi" userId="S::meiyi.poh.2020@mqf.smu.edu.sg::e61aafaa-9340-4d3c-9c83-01c925e747e7" providerId="AD" clId="Web-{6444BB25-5A56-77CC-77FC-7C77EFFC5E01}" dt="2021-07-05T09:01:08.278" v="15" actId="20577"/>
        <pc:sldMkLst>
          <pc:docMk/>
          <pc:sldMk cId="2448905506" sldId="257"/>
        </pc:sldMkLst>
        <pc:spChg chg="mod">
          <ac:chgData name="POH Mei Yi" userId="S::meiyi.poh.2020@mqf.smu.edu.sg::e61aafaa-9340-4d3c-9c83-01c925e747e7" providerId="AD" clId="Web-{6444BB25-5A56-77CC-77FC-7C77EFFC5E01}" dt="2021-07-05T09:01:08.278" v="15" actId="20577"/>
          <ac:spMkLst>
            <pc:docMk/>
            <pc:sldMk cId="2448905506" sldId="257"/>
            <ac:spMk id="2" creationId="{1B5104D8-6CE7-5F43-AF60-D06960E77F4A}"/>
          </ac:spMkLst>
        </pc:spChg>
      </pc:sldChg>
    </pc:docChg>
  </pc:docChgLst>
  <pc:docChgLst>
    <pc:chgData name="Ryan SZE THO Kim Ming" userId="S::ryanszetho.2020@mqf.smu.edu.sg::b7fb6046-72a6-4f5b-80e7-25dc6306c1e7" providerId="AD" clId="Web-{D5EC9E86-39AB-7962-3BBD-AF0C4256C611}"/>
    <pc:docChg chg="modSld">
      <pc:chgData name="Ryan SZE THO Kim Ming" userId="S::ryanszetho.2020@mqf.smu.edu.sg::b7fb6046-72a6-4f5b-80e7-25dc6306c1e7" providerId="AD" clId="Web-{D5EC9E86-39AB-7962-3BBD-AF0C4256C611}" dt="2021-07-09T14:39:50.817" v="16" actId="20577"/>
      <pc:docMkLst>
        <pc:docMk/>
      </pc:docMkLst>
      <pc:sldChg chg="modSp">
        <pc:chgData name="Ryan SZE THO Kim Ming" userId="S::ryanszetho.2020@mqf.smu.edu.sg::b7fb6046-72a6-4f5b-80e7-25dc6306c1e7" providerId="AD" clId="Web-{D5EC9E86-39AB-7962-3BBD-AF0C4256C611}" dt="2021-07-09T14:39:50.817" v="16" actId="20577"/>
        <pc:sldMkLst>
          <pc:docMk/>
          <pc:sldMk cId="4237646551" sldId="281"/>
        </pc:sldMkLst>
        <pc:spChg chg="mod">
          <ac:chgData name="Ryan SZE THO Kim Ming" userId="S::ryanszetho.2020@mqf.smu.edu.sg::b7fb6046-72a6-4f5b-80e7-25dc6306c1e7" providerId="AD" clId="Web-{D5EC9E86-39AB-7962-3BBD-AF0C4256C611}" dt="2021-07-09T14:37:40.627" v="13" actId="20577"/>
          <ac:spMkLst>
            <pc:docMk/>
            <pc:sldMk cId="4237646551" sldId="281"/>
            <ac:spMk id="6" creationId="{950483F8-7E34-49B4-9E10-81A56AE46BAC}"/>
          </ac:spMkLst>
        </pc:spChg>
        <pc:spChg chg="mod">
          <ac:chgData name="Ryan SZE THO Kim Ming" userId="S::ryanszetho.2020@mqf.smu.edu.sg::b7fb6046-72a6-4f5b-80e7-25dc6306c1e7" providerId="AD" clId="Web-{D5EC9E86-39AB-7962-3BBD-AF0C4256C611}" dt="2021-07-09T14:39:50.817" v="16" actId="20577"/>
          <ac:spMkLst>
            <pc:docMk/>
            <pc:sldMk cId="4237646551" sldId="281"/>
            <ac:spMk id="7" creationId="{5618D5BA-5604-4C17-9E4B-D93E42131CA5}"/>
          </ac:spMkLst>
        </pc:spChg>
        <pc:spChg chg="mod">
          <ac:chgData name="Ryan SZE THO Kim Ming" userId="S::ryanszetho.2020@mqf.smu.edu.sg::b7fb6046-72a6-4f5b-80e7-25dc6306c1e7" providerId="AD" clId="Web-{D5EC9E86-39AB-7962-3BBD-AF0C4256C611}" dt="2021-07-09T14:37:44.799" v="14" actId="20577"/>
          <ac:spMkLst>
            <pc:docMk/>
            <pc:sldMk cId="4237646551" sldId="281"/>
            <ac:spMk id="12" creationId="{BA7FBAC8-4110-D640-A505-23205981A4EA}"/>
          </ac:spMkLst>
        </pc:spChg>
      </pc:sldChg>
      <pc:sldChg chg="modSp">
        <pc:chgData name="Ryan SZE THO Kim Ming" userId="S::ryanszetho.2020@mqf.smu.edu.sg::b7fb6046-72a6-4f5b-80e7-25dc6306c1e7" providerId="AD" clId="Web-{D5EC9E86-39AB-7962-3BBD-AF0C4256C611}" dt="2021-07-09T14:36:55.173" v="0" actId="20577"/>
        <pc:sldMkLst>
          <pc:docMk/>
          <pc:sldMk cId="1636645889" sldId="289"/>
        </pc:sldMkLst>
        <pc:spChg chg="mod">
          <ac:chgData name="Ryan SZE THO Kim Ming" userId="S::ryanszetho.2020@mqf.smu.edu.sg::b7fb6046-72a6-4f5b-80e7-25dc6306c1e7" providerId="AD" clId="Web-{D5EC9E86-39AB-7962-3BBD-AF0C4256C611}" dt="2021-07-09T14:36:55.173" v="0" actId="20577"/>
          <ac:spMkLst>
            <pc:docMk/>
            <pc:sldMk cId="1636645889" sldId="289"/>
            <ac:spMk id="7" creationId="{9E4FF8B6-A4C0-4B9B-AA60-B787434465ED}"/>
          </ac:spMkLst>
        </pc:spChg>
      </pc:sldChg>
    </pc:docChg>
  </pc:docChgLst>
  <pc:docChgLst>
    <pc:chgData name="WONG Boon Fuei" userId="S::bfwong.2020@mqf.smu.edu.sg::c4b16913-19bd-4379-9def-91a442094e72" providerId="AD" clId="Web-{6E372FA9-8BCD-4F88-AD4C-B1618330BA32}"/>
    <pc:docChg chg="addSld delSld modSld sldOrd">
      <pc:chgData name="WONG Boon Fuei" userId="S::bfwong.2020@mqf.smu.edu.sg::c4b16913-19bd-4379-9def-91a442094e72" providerId="AD" clId="Web-{6E372FA9-8BCD-4F88-AD4C-B1618330BA32}" dt="2021-07-08T08:39:49.786" v="353"/>
      <pc:docMkLst>
        <pc:docMk/>
      </pc:docMkLst>
      <pc:sldChg chg="modSp">
        <pc:chgData name="WONG Boon Fuei" userId="S::bfwong.2020@mqf.smu.edu.sg::c4b16913-19bd-4379-9def-91a442094e72" providerId="AD" clId="Web-{6E372FA9-8BCD-4F88-AD4C-B1618330BA32}" dt="2021-07-08T05:42:37.574" v="334" actId="20577"/>
        <pc:sldMkLst>
          <pc:docMk/>
          <pc:sldMk cId="996130753" sldId="260"/>
        </pc:sldMkLst>
        <pc:spChg chg="mod">
          <ac:chgData name="WONG Boon Fuei" userId="S::bfwong.2020@mqf.smu.edu.sg::c4b16913-19bd-4379-9def-91a442094e72" providerId="AD" clId="Web-{6E372FA9-8BCD-4F88-AD4C-B1618330BA32}" dt="2021-07-08T05:42:37.574" v="334" actId="20577"/>
          <ac:spMkLst>
            <pc:docMk/>
            <pc:sldMk cId="996130753" sldId="260"/>
            <ac:spMk id="3" creationId="{9BDB73AE-BE4D-8647-BB78-87B3D5AD052A}"/>
          </ac:spMkLst>
        </pc:spChg>
      </pc:sldChg>
      <pc:sldChg chg="addSp delSp">
        <pc:chgData name="WONG Boon Fuei" userId="S::bfwong.2020@mqf.smu.edu.sg::c4b16913-19bd-4379-9def-91a442094e72" providerId="AD" clId="Web-{6E372FA9-8BCD-4F88-AD4C-B1618330BA32}" dt="2021-07-08T08:39:49.786" v="353"/>
        <pc:sldMkLst>
          <pc:docMk/>
          <pc:sldMk cId="4181892996" sldId="261"/>
        </pc:sldMkLst>
        <pc:spChg chg="add">
          <ac:chgData name="WONG Boon Fuei" userId="S::bfwong.2020@mqf.smu.edu.sg::c4b16913-19bd-4379-9def-91a442094e72" providerId="AD" clId="Web-{6E372FA9-8BCD-4F88-AD4C-B1618330BA32}" dt="2021-07-08T08:39:49.786" v="353"/>
          <ac:spMkLst>
            <pc:docMk/>
            <pc:sldMk cId="4181892996" sldId="261"/>
            <ac:spMk id="5" creationId="{6E98D189-19B3-4283-9F33-A49A2691D20E}"/>
          </ac:spMkLst>
        </pc:spChg>
        <pc:spChg chg="del">
          <ac:chgData name="WONG Boon Fuei" userId="S::bfwong.2020@mqf.smu.edu.sg::c4b16913-19bd-4379-9def-91a442094e72" providerId="AD" clId="Web-{6E372FA9-8BCD-4F88-AD4C-B1618330BA32}" dt="2021-07-08T08:37:57.217" v="351"/>
          <ac:spMkLst>
            <pc:docMk/>
            <pc:sldMk cId="4181892996" sldId="261"/>
            <ac:spMk id="11" creationId="{52D71BC8-25E5-7943-9AAE-241CB213818E}"/>
          </ac:spMkLst>
        </pc:spChg>
        <pc:picChg chg="del">
          <ac:chgData name="WONG Boon Fuei" userId="S::bfwong.2020@mqf.smu.edu.sg::c4b16913-19bd-4379-9def-91a442094e72" providerId="AD" clId="Web-{6E372FA9-8BCD-4F88-AD4C-B1618330BA32}" dt="2021-07-08T08:38:03.561" v="352"/>
          <ac:picMkLst>
            <pc:docMk/>
            <pc:sldMk cId="4181892996" sldId="261"/>
            <ac:picMk id="4" creationId="{4A70F0B3-6877-F741-99F7-3A2780979394}"/>
          </ac:picMkLst>
        </pc:picChg>
      </pc:sldChg>
      <pc:sldChg chg="modSp">
        <pc:chgData name="WONG Boon Fuei" userId="S::bfwong.2020@mqf.smu.edu.sg::c4b16913-19bd-4379-9def-91a442094e72" providerId="AD" clId="Web-{6E372FA9-8BCD-4F88-AD4C-B1618330BA32}" dt="2021-07-08T03:50:12.622" v="236" actId="20577"/>
        <pc:sldMkLst>
          <pc:docMk/>
          <pc:sldMk cId="3388757859" sldId="275"/>
        </pc:sldMkLst>
        <pc:spChg chg="mod">
          <ac:chgData name="WONG Boon Fuei" userId="S::bfwong.2020@mqf.smu.edu.sg::c4b16913-19bd-4379-9def-91a442094e72" providerId="AD" clId="Web-{6E372FA9-8BCD-4F88-AD4C-B1618330BA32}" dt="2021-07-08T03:50:12.622" v="236" actId="20577"/>
          <ac:spMkLst>
            <pc:docMk/>
            <pc:sldMk cId="3388757859" sldId="275"/>
            <ac:spMk id="3" creationId="{7BB03791-4C8D-094A-9D7D-007770EFC446}"/>
          </ac:spMkLst>
        </pc:spChg>
      </pc:sldChg>
      <pc:sldChg chg="addSp delSp modSp add ord replId">
        <pc:chgData name="WONG Boon Fuei" userId="S::bfwong.2020@mqf.smu.edu.sg::c4b16913-19bd-4379-9def-91a442094e72" providerId="AD" clId="Web-{6E372FA9-8BCD-4F88-AD4C-B1618330BA32}" dt="2021-07-08T05:39:13.242" v="312" actId="14100"/>
        <pc:sldMkLst>
          <pc:docMk/>
          <pc:sldMk cId="2594697459" sldId="284"/>
        </pc:sldMkLst>
        <pc:spChg chg="del mod">
          <ac:chgData name="WONG Boon Fuei" userId="S::bfwong.2020@mqf.smu.edu.sg::c4b16913-19bd-4379-9def-91a442094e72" providerId="AD" clId="Web-{6E372FA9-8BCD-4F88-AD4C-B1618330BA32}" dt="2021-07-08T04:34:33.987" v="261"/>
          <ac:spMkLst>
            <pc:docMk/>
            <pc:sldMk cId="2594697459" sldId="284"/>
            <ac:spMk id="3" creationId="{9BDB73AE-BE4D-8647-BB78-87B3D5AD052A}"/>
          </ac:spMkLst>
        </pc:spChg>
        <pc:picChg chg="add del mod">
          <ac:chgData name="WONG Boon Fuei" userId="S::bfwong.2020@mqf.smu.edu.sg::c4b16913-19bd-4379-9def-91a442094e72" providerId="AD" clId="Web-{6E372FA9-8BCD-4F88-AD4C-B1618330BA32}" dt="2021-07-08T05:34:52.628" v="287"/>
          <ac:picMkLst>
            <pc:docMk/>
            <pc:sldMk cId="2594697459" sldId="284"/>
            <ac:picMk id="3" creationId="{E7DD08B8-3BAD-4284-BBE9-11672E114500}"/>
          </ac:picMkLst>
        </pc:picChg>
        <pc:picChg chg="add mod ord">
          <ac:chgData name="WONG Boon Fuei" userId="S::bfwong.2020@mqf.smu.edu.sg::c4b16913-19bd-4379-9def-91a442094e72" providerId="AD" clId="Web-{6E372FA9-8BCD-4F88-AD4C-B1618330BA32}" dt="2021-07-08T05:39:03.586" v="311" actId="14100"/>
          <ac:picMkLst>
            <pc:docMk/>
            <pc:sldMk cId="2594697459" sldId="284"/>
            <ac:picMk id="4" creationId="{6B33D79A-9651-41C6-AE2D-A72F45C356C8}"/>
          </ac:picMkLst>
        </pc:picChg>
        <pc:picChg chg="add del mod">
          <ac:chgData name="WONG Boon Fuei" userId="S::bfwong.2020@mqf.smu.edu.sg::c4b16913-19bd-4379-9def-91a442094e72" providerId="AD" clId="Web-{6E372FA9-8BCD-4F88-AD4C-B1618330BA32}" dt="2021-07-08T05:37:26.474" v="302"/>
          <ac:picMkLst>
            <pc:docMk/>
            <pc:sldMk cId="2594697459" sldId="284"/>
            <ac:picMk id="5" creationId="{439BB52B-11B3-4677-9E5C-C878C8F97A37}"/>
          </ac:picMkLst>
        </pc:picChg>
        <pc:picChg chg="add mod">
          <ac:chgData name="WONG Boon Fuei" userId="S::bfwong.2020@mqf.smu.edu.sg::c4b16913-19bd-4379-9def-91a442094e72" providerId="AD" clId="Web-{6E372FA9-8BCD-4F88-AD4C-B1618330BA32}" dt="2021-07-08T05:39:13.242" v="312" actId="14100"/>
          <ac:picMkLst>
            <pc:docMk/>
            <pc:sldMk cId="2594697459" sldId="284"/>
            <ac:picMk id="6" creationId="{FA1EBE3B-E8C9-44B1-943B-A9C7B37AA133}"/>
          </ac:picMkLst>
        </pc:picChg>
      </pc:sldChg>
      <pc:sldChg chg="addSp delSp modSp add replId">
        <pc:chgData name="WONG Boon Fuei" userId="S::bfwong.2020@mqf.smu.edu.sg::c4b16913-19bd-4379-9def-91a442094e72" providerId="AD" clId="Web-{6E372FA9-8BCD-4F88-AD4C-B1618330BA32}" dt="2021-07-08T05:45:00.343" v="350" actId="1076"/>
        <pc:sldMkLst>
          <pc:docMk/>
          <pc:sldMk cId="234888181" sldId="285"/>
        </pc:sldMkLst>
        <pc:spChg chg="del mod">
          <ac:chgData name="WONG Boon Fuei" userId="S::bfwong.2020@mqf.smu.edu.sg::c4b16913-19bd-4379-9def-91a442094e72" providerId="AD" clId="Web-{6E372FA9-8BCD-4F88-AD4C-B1618330BA32}" dt="2021-07-08T05:41:34.307" v="316"/>
          <ac:spMkLst>
            <pc:docMk/>
            <pc:sldMk cId="234888181" sldId="285"/>
            <ac:spMk id="3" creationId="{9BDB73AE-BE4D-8647-BB78-87B3D5AD052A}"/>
          </ac:spMkLst>
        </pc:spChg>
        <pc:spChg chg="add mod">
          <ac:chgData name="WONG Boon Fuei" userId="S::bfwong.2020@mqf.smu.edu.sg::c4b16913-19bd-4379-9def-91a442094e72" providerId="AD" clId="Web-{6E372FA9-8BCD-4F88-AD4C-B1618330BA32}" dt="2021-07-08T05:44:57.968" v="349" actId="1076"/>
          <ac:spMkLst>
            <pc:docMk/>
            <pc:sldMk cId="234888181" sldId="285"/>
            <ac:spMk id="6" creationId="{9E43B007-6D9A-4E37-8A6F-73B9A58E9EB4}"/>
          </ac:spMkLst>
        </pc:spChg>
        <pc:picChg chg="add del mod ord">
          <ac:chgData name="WONG Boon Fuei" userId="S::bfwong.2020@mqf.smu.edu.sg::c4b16913-19bd-4379-9def-91a442094e72" providerId="AD" clId="Web-{6E372FA9-8BCD-4F88-AD4C-B1618330BA32}" dt="2021-07-08T05:41:37.698" v="317"/>
          <ac:picMkLst>
            <pc:docMk/>
            <pc:sldMk cId="234888181" sldId="285"/>
            <ac:picMk id="4" creationId="{D155E23C-B480-4769-98D1-CD0E8CE89B2E}"/>
          </ac:picMkLst>
        </pc:picChg>
        <pc:picChg chg="add mod">
          <ac:chgData name="WONG Boon Fuei" userId="S::bfwong.2020@mqf.smu.edu.sg::c4b16913-19bd-4379-9def-91a442094e72" providerId="AD" clId="Web-{6E372FA9-8BCD-4F88-AD4C-B1618330BA32}" dt="2021-07-08T05:45:00.343" v="350" actId="1076"/>
          <ac:picMkLst>
            <pc:docMk/>
            <pc:sldMk cId="234888181" sldId="285"/>
            <ac:picMk id="7" creationId="{7BA25276-718C-402B-B2B8-A00847C82260}"/>
          </ac:picMkLst>
        </pc:picChg>
      </pc:sldChg>
      <pc:sldChg chg="addSp delSp modSp add del replId">
        <pc:chgData name="WONG Boon Fuei" userId="S::bfwong.2020@mqf.smu.edu.sg::c4b16913-19bd-4379-9def-91a442094e72" providerId="AD" clId="Web-{6E372FA9-8BCD-4F88-AD4C-B1618330BA32}" dt="2021-07-08T05:39:32.758" v="313"/>
        <pc:sldMkLst>
          <pc:docMk/>
          <pc:sldMk cId="241380764" sldId="285"/>
        </pc:sldMkLst>
        <pc:spChg chg="mod">
          <ac:chgData name="WONG Boon Fuei" userId="S::bfwong.2020@mqf.smu.edu.sg::c4b16913-19bd-4379-9def-91a442094e72" providerId="AD" clId="Web-{6E372FA9-8BCD-4F88-AD4C-B1618330BA32}" dt="2021-07-08T05:29:34.074" v="270" actId="20577"/>
          <ac:spMkLst>
            <pc:docMk/>
            <pc:sldMk cId="241380764" sldId="285"/>
            <ac:spMk id="2" creationId="{7B6E1560-D4A8-4F48-8564-199804ACA839}"/>
          </ac:spMkLst>
        </pc:spChg>
        <pc:spChg chg="del mod">
          <ac:chgData name="WONG Boon Fuei" userId="S::bfwong.2020@mqf.smu.edu.sg::c4b16913-19bd-4379-9def-91a442094e72" providerId="AD" clId="Web-{6E372FA9-8BCD-4F88-AD4C-B1618330BA32}" dt="2021-07-08T05:29:37.887" v="272"/>
          <ac:spMkLst>
            <pc:docMk/>
            <pc:sldMk cId="241380764" sldId="285"/>
            <ac:spMk id="3" creationId="{9BDB73AE-BE4D-8647-BB78-87B3D5AD052A}"/>
          </ac:spMkLst>
        </pc:spChg>
        <pc:spChg chg="add del mod">
          <ac:chgData name="WONG Boon Fuei" userId="S::bfwong.2020@mqf.smu.edu.sg::c4b16913-19bd-4379-9def-91a442094e72" providerId="AD" clId="Web-{6E372FA9-8BCD-4F88-AD4C-B1618330BA32}" dt="2021-07-08T05:35:25.378" v="290"/>
          <ac:spMkLst>
            <pc:docMk/>
            <pc:sldMk cId="241380764" sldId="285"/>
            <ac:spMk id="6" creationId="{53C814C0-C06A-4492-AAF9-9BE0DC783319}"/>
          </ac:spMkLst>
        </pc:spChg>
        <pc:spChg chg="add del mod">
          <ac:chgData name="WONG Boon Fuei" userId="S::bfwong.2020@mqf.smu.edu.sg::c4b16913-19bd-4379-9def-91a442094e72" providerId="AD" clId="Web-{6E372FA9-8BCD-4F88-AD4C-B1618330BA32}" dt="2021-07-08T05:38:20.757" v="304"/>
          <ac:spMkLst>
            <pc:docMk/>
            <pc:sldMk cId="241380764" sldId="285"/>
            <ac:spMk id="13" creationId="{8B779090-64AB-4B86-8839-AC331B229145}"/>
          </ac:spMkLst>
        </pc:spChg>
        <pc:picChg chg="add del mod ord">
          <ac:chgData name="WONG Boon Fuei" userId="S::bfwong.2020@mqf.smu.edu.sg::c4b16913-19bd-4379-9def-91a442094e72" providerId="AD" clId="Web-{6E372FA9-8BCD-4F88-AD4C-B1618330BA32}" dt="2021-07-08T05:35:14.097" v="289"/>
          <ac:picMkLst>
            <pc:docMk/>
            <pc:sldMk cId="241380764" sldId="285"/>
            <ac:picMk id="4" creationId="{064004AE-78A1-4F73-9A76-99E7C65B2F4C}"/>
          </ac:picMkLst>
        </pc:picChg>
        <pc:picChg chg="add del mod ord">
          <ac:chgData name="WONG Boon Fuei" userId="S::bfwong.2020@mqf.smu.edu.sg::c4b16913-19bd-4379-9def-91a442094e72" providerId="AD" clId="Web-{6E372FA9-8BCD-4F88-AD4C-B1618330BA32}" dt="2021-07-08T05:38:17.850" v="303"/>
          <ac:picMkLst>
            <pc:docMk/>
            <pc:sldMk cId="241380764" sldId="285"/>
            <ac:picMk id="7" creationId="{4EED9B11-2B43-4C52-A63B-947FD29E74D6}"/>
          </ac:picMkLst>
        </pc:picChg>
        <pc:picChg chg="add mod ord">
          <ac:chgData name="WONG Boon Fuei" userId="S::bfwong.2020@mqf.smu.edu.sg::c4b16913-19bd-4379-9def-91a442094e72" providerId="AD" clId="Web-{6E372FA9-8BCD-4F88-AD4C-B1618330BA32}" dt="2021-07-08T05:38:20.757" v="304"/>
          <ac:picMkLst>
            <pc:docMk/>
            <pc:sldMk cId="241380764" sldId="285"/>
            <ac:picMk id="14" creationId="{08D22CFD-0AAC-4443-8018-57D4299CE692}"/>
          </ac:picMkLst>
        </pc:picChg>
      </pc:sldChg>
    </pc:docChg>
  </pc:docChgLst>
  <pc:docChgLst>
    <pc:chgData name="Ryan SZE THO Kim Ming" userId="S::ryanszetho.2020@mqf.smu.edu.sg::b7fb6046-72a6-4f5b-80e7-25dc6306c1e7" providerId="AD" clId="Web-{00DE6E82-07BF-B8A3-7A81-C2B73C84E7D4}"/>
    <pc:docChg chg="modSld">
      <pc:chgData name="Ryan SZE THO Kim Ming" userId="S::ryanszetho.2020@mqf.smu.edu.sg::b7fb6046-72a6-4f5b-80e7-25dc6306c1e7" providerId="AD" clId="Web-{00DE6E82-07BF-B8A3-7A81-C2B73C84E7D4}" dt="2021-07-08T09:29:45.254" v="63" actId="20577"/>
      <pc:docMkLst>
        <pc:docMk/>
      </pc:docMkLst>
      <pc:sldChg chg="modSp">
        <pc:chgData name="Ryan SZE THO Kim Ming" userId="S::ryanszetho.2020@mqf.smu.edu.sg::b7fb6046-72a6-4f5b-80e7-25dc6306c1e7" providerId="AD" clId="Web-{00DE6E82-07BF-B8A3-7A81-C2B73C84E7D4}" dt="2021-07-08T09:29:45.254" v="63" actId="20577"/>
        <pc:sldMkLst>
          <pc:docMk/>
          <pc:sldMk cId="1095619158" sldId="259"/>
        </pc:sldMkLst>
        <pc:spChg chg="mod">
          <ac:chgData name="Ryan SZE THO Kim Ming" userId="S::ryanszetho.2020@mqf.smu.edu.sg::b7fb6046-72a6-4f5b-80e7-25dc6306c1e7" providerId="AD" clId="Web-{00DE6E82-07BF-B8A3-7A81-C2B73C84E7D4}" dt="2021-07-08T09:29:45.254" v="63" actId="20577"/>
          <ac:spMkLst>
            <pc:docMk/>
            <pc:sldMk cId="1095619158" sldId="259"/>
            <ac:spMk id="11" creationId="{9D0C8491-44FE-4D98-8E18-FAF7228946B1}"/>
          </ac:spMkLst>
        </pc:spChg>
      </pc:sldChg>
    </pc:docChg>
  </pc:docChgLst>
  <pc:docChgLst>
    <pc:chgData name="Ryan SZE THO Kim Ming" userId="S::ryanszetho.2020@mqf.smu.edu.sg::b7fb6046-72a6-4f5b-80e7-25dc6306c1e7" providerId="AD" clId="Web-{F7CF04AD-442E-647A-2CB1-97B335633E38}"/>
    <pc:docChg chg="modSld">
      <pc:chgData name="Ryan SZE THO Kim Ming" userId="S::ryanszetho.2020@mqf.smu.edu.sg::b7fb6046-72a6-4f5b-80e7-25dc6306c1e7" providerId="AD" clId="Web-{F7CF04AD-442E-647A-2CB1-97B335633E38}" dt="2021-07-09T14:01:30.691" v="112" actId="1076"/>
      <pc:docMkLst>
        <pc:docMk/>
      </pc:docMkLst>
      <pc:sldChg chg="modSp">
        <pc:chgData name="Ryan SZE THO Kim Ming" userId="S::ryanszetho.2020@mqf.smu.edu.sg::b7fb6046-72a6-4f5b-80e7-25dc6306c1e7" providerId="AD" clId="Web-{F7CF04AD-442E-647A-2CB1-97B335633E38}" dt="2021-07-09T12:51:20.412" v="40" actId="20577"/>
        <pc:sldMkLst>
          <pc:docMk/>
          <pc:sldMk cId="2448905506" sldId="257"/>
        </pc:sldMkLst>
        <pc:graphicFrameChg chg="mod modGraphic">
          <ac:chgData name="Ryan SZE THO Kim Ming" userId="S::ryanszetho.2020@mqf.smu.edu.sg::b7fb6046-72a6-4f5b-80e7-25dc6306c1e7" providerId="AD" clId="Web-{F7CF04AD-442E-647A-2CB1-97B335633E38}" dt="2021-07-09T12:51:20.412" v="40" actId="20577"/>
          <ac:graphicFrameMkLst>
            <pc:docMk/>
            <pc:sldMk cId="2448905506" sldId="257"/>
            <ac:graphicFrameMk id="5" creationId="{DDB0E11B-2B8D-48D3-BCA3-D880FE9E54BE}"/>
          </ac:graphicFrameMkLst>
        </pc:graphicFrameChg>
      </pc:sldChg>
      <pc:sldChg chg="modSp">
        <pc:chgData name="Ryan SZE THO Kim Ming" userId="S::ryanszetho.2020@mqf.smu.edu.sg::b7fb6046-72a6-4f5b-80e7-25dc6306c1e7" providerId="AD" clId="Web-{F7CF04AD-442E-647A-2CB1-97B335633E38}" dt="2021-07-09T12:52:24.054" v="60" actId="20577"/>
        <pc:sldMkLst>
          <pc:docMk/>
          <pc:sldMk cId="1095619158" sldId="259"/>
        </pc:sldMkLst>
        <pc:spChg chg="mod">
          <ac:chgData name="Ryan SZE THO Kim Ming" userId="S::ryanszetho.2020@mqf.smu.edu.sg::b7fb6046-72a6-4f5b-80e7-25dc6306c1e7" providerId="AD" clId="Web-{F7CF04AD-442E-647A-2CB1-97B335633E38}" dt="2021-07-09T12:52:24.054" v="60" actId="20577"/>
          <ac:spMkLst>
            <pc:docMk/>
            <pc:sldMk cId="1095619158" sldId="259"/>
            <ac:spMk id="11" creationId="{9D0C8491-44FE-4D98-8E18-FAF7228946B1}"/>
          </ac:spMkLst>
        </pc:spChg>
      </pc:sldChg>
      <pc:sldChg chg="addSp delSp modSp">
        <pc:chgData name="Ryan SZE THO Kim Ming" userId="S::ryanszetho.2020@mqf.smu.edu.sg::b7fb6046-72a6-4f5b-80e7-25dc6306c1e7" providerId="AD" clId="Web-{F7CF04AD-442E-647A-2CB1-97B335633E38}" dt="2021-07-09T13:39:05.929" v="106" actId="1076"/>
        <pc:sldMkLst>
          <pc:docMk/>
          <pc:sldMk cId="3910990815" sldId="262"/>
        </pc:sldMkLst>
        <pc:spChg chg="mod">
          <ac:chgData name="Ryan SZE THO Kim Ming" userId="S::ryanszetho.2020@mqf.smu.edu.sg::b7fb6046-72a6-4f5b-80e7-25dc6306c1e7" providerId="AD" clId="Web-{F7CF04AD-442E-647A-2CB1-97B335633E38}" dt="2021-07-09T13:35:20.660" v="62" actId="14100"/>
          <ac:spMkLst>
            <pc:docMk/>
            <pc:sldMk cId="3910990815" sldId="262"/>
            <ac:spMk id="2" creationId="{1FF1DD8D-3425-6340-A6F2-8B8A950CE54C}"/>
          </ac:spMkLst>
        </pc:spChg>
        <pc:spChg chg="mod">
          <ac:chgData name="Ryan SZE THO Kim Ming" userId="S::ryanszetho.2020@mqf.smu.edu.sg::b7fb6046-72a6-4f5b-80e7-25dc6306c1e7" providerId="AD" clId="Web-{F7CF04AD-442E-647A-2CB1-97B335633E38}" dt="2021-07-09T13:35:39.816" v="66" actId="1076"/>
          <ac:spMkLst>
            <pc:docMk/>
            <pc:sldMk cId="3910990815" sldId="262"/>
            <ac:spMk id="3" creationId="{725918CF-AAB4-0E4D-8B9D-97CA5112DC8C}"/>
          </ac:spMkLst>
        </pc:spChg>
        <pc:picChg chg="del mod">
          <ac:chgData name="Ryan SZE THO Kim Ming" userId="S::ryanszetho.2020@mqf.smu.edu.sg::b7fb6046-72a6-4f5b-80e7-25dc6306c1e7" providerId="AD" clId="Web-{F7CF04AD-442E-647A-2CB1-97B335633E38}" dt="2021-07-09T13:38:44.054" v="100"/>
          <ac:picMkLst>
            <pc:docMk/>
            <pc:sldMk cId="3910990815" sldId="262"/>
            <ac:picMk id="4" creationId="{E388CCFD-D387-024F-855B-6D9D71C2751F}"/>
          </ac:picMkLst>
        </pc:picChg>
        <pc:picChg chg="add mod">
          <ac:chgData name="Ryan SZE THO Kim Ming" userId="S::ryanszetho.2020@mqf.smu.edu.sg::b7fb6046-72a6-4f5b-80e7-25dc6306c1e7" providerId="AD" clId="Web-{F7CF04AD-442E-647A-2CB1-97B335633E38}" dt="2021-07-09T13:39:05.929" v="106" actId="1076"/>
          <ac:picMkLst>
            <pc:docMk/>
            <pc:sldMk cId="3910990815" sldId="262"/>
            <ac:picMk id="5" creationId="{2B306804-06B6-4D24-A54C-9AA159288C42}"/>
          </ac:picMkLst>
        </pc:picChg>
      </pc:sldChg>
      <pc:sldChg chg="modSp">
        <pc:chgData name="Ryan SZE THO Kim Ming" userId="S::ryanszetho.2020@mqf.smu.edu.sg::b7fb6046-72a6-4f5b-80e7-25dc6306c1e7" providerId="AD" clId="Web-{F7CF04AD-442E-647A-2CB1-97B335633E38}" dt="2021-07-09T13:49:38.909" v="108" actId="1076"/>
        <pc:sldMkLst>
          <pc:docMk/>
          <pc:sldMk cId="2046101428" sldId="280"/>
        </pc:sldMkLst>
        <pc:spChg chg="mod">
          <ac:chgData name="Ryan SZE THO Kim Ming" userId="S::ryanszetho.2020@mqf.smu.edu.sg::b7fb6046-72a6-4f5b-80e7-25dc6306c1e7" providerId="AD" clId="Web-{F7CF04AD-442E-647A-2CB1-97B335633E38}" dt="2021-07-09T13:49:38.909" v="108" actId="1076"/>
          <ac:spMkLst>
            <pc:docMk/>
            <pc:sldMk cId="2046101428" sldId="280"/>
            <ac:spMk id="2" creationId="{D7D3793A-DCD6-734A-847C-0C40B433D026}"/>
          </ac:spMkLst>
        </pc:spChg>
        <pc:spChg chg="mod">
          <ac:chgData name="Ryan SZE THO Kim Ming" userId="S::ryanszetho.2020@mqf.smu.edu.sg::b7fb6046-72a6-4f5b-80e7-25dc6306c1e7" providerId="AD" clId="Web-{F7CF04AD-442E-647A-2CB1-97B335633E38}" dt="2021-07-09T12:49:01.627" v="1" actId="1076"/>
          <ac:spMkLst>
            <pc:docMk/>
            <pc:sldMk cId="2046101428" sldId="280"/>
            <ac:spMk id="8" creationId="{592ED4BA-7936-44AA-986C-6EF5558DF283}"/>
          </ac:spMkLst>
        </pc:spChg>
        <pc:picChg chg="mod">
          <ac:chgData name="Ryan SZE THO Kim Ming" userId="S::ryanszetho.2020@mqf.smu.edu.sg::b7fb6046-72a6-4f5b-80e7-25dc6306c1e7" providerId="AD" clId="Web-{F7CF04AD-442E-647A-2CB1-97B335633E38}" dt="2021-07-09T12:49:04.174" v="2" actId="1076"/>
          <ac:picMkLst>
            <pc:docMk/>
            <pc:sldMk cId="2046101428" sldId="280"/>
            <ac:picMk id="4" creationId="{01A4FF80-70D6-534F-898D-91215EAF87BF}"/>
          </ac:picMkLst>
        </pc:picChg>
        <pc:picChg chg="mod">
          <ac:chgData name="Ryan SZE THO Kim Ming" userId="S::ryanszetho.2020@mqf.smu.edu.sg::b7fb6046-72a6-4f5b-80e7-25dc6306c1e7" providerId="AD" clId="Web-{F7CF04AD-442E-647A-2CB1-97B335633E38}" dt="2021-07-09T12:48:59.018" v="0" actId="1076"/>
          <ac:picMkLst>
            <pc:docMk/>
            <pc:sldMk cId="2046101428" sldId="280"/>
            <ac:picMk id="7" creationId="{1D2731CC-BCE8-4D53-AFEF-1ADE0EF5A0D7}"/>
          </ac:picMkLst>
        </pc:picChg>
      </pc:sldChg>
      <pc:sldChg chg="modSp">
        <pc:chgData name="Ryan SZE THO Kim Ming" userId="S::ryanszetho.2020@mqf.smu.edu.sg::b7fb6046-72a6-4f5b-80e7-25dc6306c1e7" providerId="AD" clId="Web-{F7CF04AD-442E-647A-2CB1-97B335633E38}" dt="2021-07-09T12:49:43.066" v="14" actId="20577"/>
        <pc:sldMkLst>
          <pc:docMk/>
          <pc:sldMk cId="4237646551" sldId="281"/>
        </pc:sldMkLst>
        <pc:spChg chg="mod">
          <ac:chgData name="Ryan SZE THO Kim Ming" userId="S::ryanszetho.2020@mqf.smu.edu.sg::b7fb6046-72a6-4f5b-80e7-25dc6306c1e7" providerId="AD" clId="Web-{F7CF04AD-442E-647A-2CB1-97B335633E38}" dt="2021-07-09T12:49:43.066" v="14" actId="20577"/>
          <ac:spMkLst>
            <pc:docMk/>
            <pc:sldMk cId="4237646551" sldId="281"/>
            <ac:spMk id="6" creationId="{950483F8-7E34-49B4-9E10-81A56AE46BAC}"/>
          </ac:spMkLst>
        </pc:spChg>
      </pc:sldChg>
      <pc:sldChg chg="modSp">
        <pc:chgData name="Ryan SZE THO Kim Ming" userId="S::ryanszetho.2020@mqf.smu.edu.sg::b7fb6046-72a6-4f5b-80e7-25dc6306c1e7" providerId="AD" clId="Web-{F7CF04AD-442E-647A-2CB1-97B335633E38}" dt="2021-07-09T13:40:19.087" v="107" actId="1076"/>
        <pc:sldMkLst>
          <pc:docMk/>
          <pc:sldMk cId="1039245332" sldId="282"/>
        </pc:sldMkLst>
        <pc:picChg chg="mod">
          <ac:chgData name="Ryan SZE THO Kim Ming" userId="S::ryanszetho.2020@mqf.smu.edu.sg::b7fb6046-72a6-4f5b-80e7-25dc6306c1e7" providerId="AD" clId="Web-{F7CF04AD-442E-647A-2CB1-97B335633E38}" dt="2021-07-09T13:40:19.087" v="107" actId="1076"/>
          <ac:picMkLst>
            <pc:docMk/>
            <pc:sldMk cId="1039245332" sldId="282"/>
            <ac:picMk id="3" creationId="{755F1574-750E-8F46-A852-221CC7D9A2F6}"/>
          </ac:picMkLst>
        </pc:picChg>
      </pc:sldChg>
      <pc:sldChg chg="modSp">
        <pc:chgData name="Ryan SZE THO Kim Ming" userId="S::ryanszetho.2020@mqf.smu.edu.sg::b7fb6046-72a6-4f5b-80e7-25dc6306c1e7" providerId="AD" clId="Web-{F7CF04AD-442E-647A-2CB1-97B335633E38}" dt="2021-07-09T12:50:12.019" v="22" actId="20577"/>
        <pc:sldMkLst>
          <pc:docMk/>
          <pc:sldMk cId="1789163442" sldId="286"/>
        </pc:sldMkLst>
        <pc:spChg chg="mod">
          <ac:chgData name="Ryan SZE THO Kim Ming" userId="S::ryanszetho.2020@mqf.smu.edu.sg::b7fb6046-72a6-4f5b-80e7-25dc6306c1e7" providerId="AD" clId="Web-{F7CF04AD-442E-647A-2CB1-97B335633E38}" dt="2021-07-09T12:50:12.019" v="22" actId="20577"/>
          <ac:spMkLst>
            <pc:docMk/>
            <pc:sldMk cId="1789163442" sldId="286"/>
            <ac:spMk id="6" creationId="{950483F8-7E34-49B4-9E10-81A56AE46BAC}"/>
          </ac:spMkLst>
        </pc:spChg>
      </pc:sldChg>
      <pc:sldChg chg="modSp">
        <pc:chgData name="Ryan SZE THO Kim Ming" userId="S::ryanszetho.2020@mqf.smu.edu.sg::b7fb6046-72a6-4f5b-80e7-25dc6306c1e7" providerId="AD" clId="Web-{F7CF04AD-442E-647A-2CB1-97B335633E38}" dt="2021-07-09T13:37:14.068" v="81"/>
        <pc:sldMkLst>
          <pc:docMk/>
          <pc:sldMk cId="1636645889" sldId="289"/>
        </pc:sldMkLst>
        <pc:spChg chg="mod">
          <ac:chgData name="Ryan SZE THO Kim Ming" userId="S::ryanszetho.2020@mqf.smu.edu.sg::b7fb6046-72a6-4f5b-80e7-25dc6306c1e7" providerId="AD" clId="Web-{F7CF04AD-442E-647A-2CB1-97B335633E38}" dt="2021-07-09T13:36:50.114" v="80" actId="14100"/>
          <ac:spMkLst>
            <pc:docMk/>
            <pc:sldMk cId="1636645889" sldId="289"/>
            <ac:spMk id="2" creationId="{D7D3793A-DCD6-734A-847C-0C40B433D026}"/>
          </ac:spMkLst>
        </pc:spChg>
        <pc:picChg chg="mod">
          <ac:chgData name="Ryan SZE THO Kim Ming" userId="S::ryanszetho.2020@mqf.smu.edu.sg::b7fb6046-72a6-4f5b-80e7-25dc6306c1e7" providerId="AD" clId="Web-{F7CF04AD-442E-647A-2CB1-97B335633E38}" dt="2021-07-09T12:49:14.549" v="4" actId="1076"/>
          <ac:picMkLst>
            <pc:docMk/>
            <pc:sldMk cId="1636645889" sldId="289"/>
            <ac:picMk id="9" creationId="{ABB17B95-68A9-374A-8E39-C37756A6ABA2}"/>
          </ac:picMkLst>
        </pc:picChg>
        <pc:picChg chg="mod">
          <ac:chgData name="Ryan SZE THO Kim Ming" userId="S::ryanszetho.2020@mqf.smu.edu.sg::b7fb6046-72a6-4f5b-80e7-25dc6306c1e7" providerId="AD" clId="Web-{F7CF04AD-442E-647A-2CB1-97B335633E38}" dt="2021-07-09T12:49:16.284" v="5" actId="1076"/>
          <ac:picMkLst>
            <pc:docMk/>
            <pc:sldMk cId="1636645889" sldId="289"/>
            <ac:picMk id="12" creationId="{1E319FE4-E236-3F47-B2D3-EDF617614AD6}"/>
          </ac:picMkLst>
        </pc:picChg>
        <pc:picChg chg="mod">
          <ac:chgData name="Ryan SZE THO Kim Ming" userId="S::ryanszetho.2020@mqf.smu.edu.sg::b7fb6046-72a6-4f5b-80e7-25dc6306c1e7" providerId="AD" clId="Web-{F7CF04AD-442E-647A-2CB1-97B335633E38}" dt="2021-07-09T13:36:46.380" v="78" actId="1076"/>
          <ac:picMkLst>
            <pc:docMk/>
            <pc:sldMk cId="1636645889" sldId="289"/>
            <ac:picMk id="13" creationId="{B5D805B4-0EB1-4448-9376-85CC77ED031B}"/>
          </ac:picMkLst>
        </pc:picChg>
        <pc:picChg chg="mod">
          <ac:chgData name="Ryan SZE THO Kim Ming" userId="S::ryanszetho.2020@mqf.smu.edu.sg::b7fb6046-72a6-4f5b-80e7-25dc6306c1e7" providerId="AD" clId="Web-{F7CF04AD-442E-647A-2CB1-97B335633E38}" dt="2021-07-09T13:36:44.770" v="77" actId="1076"/>
          <ac:picMkLst>
            <pc:docMk/>
            <pc:sldMk cId="1636645889" sldId="289"/>
            <ac:picMk id="14" creationId="{D175ED3D-1731-8443-A5F2-DE93D10A0405}"/>
          </ac:picMkLst>
        </pc:picChg>
        <pc:picChg chg="mod ord">
          <ac:chgData name="Ryan SZE THO Kim Ming" userId="S::ryanszetho.2020@mqf.smu.edu.sg::b7fb6046-72a6-4f5b-80e7-25dc6306c1e7" providerId="AD" clId="Web-{F7CF04AD-442E-647A-2CB1-97B335633E38}" dt="2021-07-09T13:37:14.068" v="81"/>
          <ac:picMkLst>
            <pc:docMk/>
            <pc:sldMk cId="1636645889" sldId="289"/>
            <ac:picMk id="15" creationId="{672E52FA-9ACC-AB45-81A9-045DD3315F4E}"/>
          </ac:picMkLst>
        </pc:picChg>
      </pc:sldChg>
      <pc:sldChg chg="modSp delCm">
        <pc:chgData name="Ryan SZE THO Kim Ming" userId="S::ryanszetho.2020@mqf.smu.edu.sg::b7fb6046-72a6-4f5b-80e7-25dc6306c1e7" providerId="AD" clId="Web-{F7CF04AD-442E-647A-2CB1-97B335633E38}" dt="2021-07-09T14:01:30.691" v="112" actId="1076"/>
        <pc:sldMkLst>
          <pc:docMk/>
          <pc:sldMk cId="4264936796" sldId="291"/>
        </pc:sldMkLst>
        <pc:spChg chg="mod">
          <ac:chgData name="Ryan SZE THO Kim Ming" userId="S::ryanszetho.2020@mqf.smu.edu.sg::b7fb6046-72a6-4f5b-80e7-25dc6306c1e7" providerId="AD" clId="Web-{F7CF04AD-442E-647A-2CB1-97B335633E38}" dt="2021-07-09T14:01:30.691" v="112" actId="1076"/>
          <ac:spMkLst>
            <pc:docMk/>
            <pc:sldMk cId="4264936796" sldId="291"/>
            <ac:spMk id="26" creationId="{D283EF74-5CB2-2542-848C-D9E0FB784641}"/>
          </ac:spMkLst>
        </pc:spChg>
        <pc:picChg chg="mod">
          <ac:chgData name="Ryan SZE THO Kim Ming" userId="S::ryanszetho.2020@mqf.smu.edu.sg::b7fb6046-72a6-4f5b-80e7-25dc6306c1e7" providerId="AD" clId="Web-{F7CF04AD-442E-647A-2CB1-97B335633E38}" dt="2021-07-09T13:38:34.413" v="99" actId="1076"/>
          <ac:picMkLst>
            <pc:docMk/>
            <pc:sldMk cId="4264936796" sldId="291"/>
            <ac:picMk id="22" creationId="{0C22000B-D0A8-2F42-9E5A-DA6CFDBD87B2}"/>
          </ac:picMkLst>
        </pc:picChg>
        <pc:picChg chg="mod">
          <ac:chgData name="Ryan SZE THO Kim Ming" userId="S::ryanszetho.2020@mqf.smu.edu.sg::b7fb6046-72a6-4f5b-80e7-25dc6306c1e7" providerId="AD" clId="Web-{F7CF04AD-442E-647A-2CB1-97B335633E38}" dt="2021-07-09T14:01:25.909" v="111" actId="1076"/>
          <ac:picMkLst>
            <pc:docMk/>
            <pc:sldMk cId="4264936796" sldId="291"/>
            <ac:picMk id="23" creationId="{951632A1-60F0-8249-A0F8-352CD0E46167}"/>
          </ac:picMkLst>
        </pc:picChg>
      </pc:sldChg>
      <pc:sldChg chg="modSp">
        <pc:chgData name="Ryan SZE THO Kim Ming" userId="S::ryanszetho.2020@mqf.smu.edu.sg::b7fb6046-72a6-4f5b-80e7-25dc6306c1e7" providerId="AD" clId="Web-{F7CF04AD-442E-647A-2CB1-97B335633E38}" dt="2021-07-09T13:36:01.582" v="72" actId="1076"/>
        <pc:sldMkLst>
          <pc:docMk/>
          <pc:sldMk cId="4244125543" sldId="294"/>
        </pc:sldMkLst>
        <pc:spChg chg="mod">
          <ac:chgData name="Ryan SZE THO Kim Ming" userId="S::ryanszetho.2020@mqf.smu.edu.sg::b7fb6046-72a6-4f5b-80e7-25dc6306c1e7" providerId="AD" clId="Web-{F7CF04AD-442E-647A-2CB1-97B335633E38}" dt="2021-07-09T13:35:57.723" v="71" actId="1076"/>
          <ac:spMkLst>
            <pc:docMk/>
            <pc:sldMk cId="4244125543" sldId="294"/>
            <ac:spMk id="2" creationId="{1FF1DD8D-3425-6340-A6F2-8B8A950CE54C}"/>
          </ac:spMkLst>
        </pc:spChg>
        <pc:picChg chg="mod">
          <ac:chgData name="Ryan SZE THO Kim Ming" userId="S::ryanszetho.2020@mqf.smu.edu.sg::b7fb6046-72a6-4f5b-80e7-25dc6306c1e7" providerId="AD" clId="Web-{F7CF04AD-442E-647A-2CB1-97B335633E38}" dt="2021-07-09T13:36:01.582" v="72" actId="1076"/>
          <ac:picMkLst>
            <pc:docMk/>
            <pc:sldMk cId="4244125543" sldId="294"/>
            <ac:picMk id="4" creationId="{E388CCFD-D387-024F-855B-6D9D71C2751F}"/>
          </ac:picMkLst>
        </pc:picChg>
      </pc:sldChg>
      <pc:sldChg chg="addSp delSp">
        <pc:chgData name="Ryan SZE THO Kim Ming" userId="S::ryanszetho.2020@mqf.smu.edu.sg::b7fb6046-72a6-4f5b-80e7-25dc6306c1e7" providerId="AD" clId="Web-{F7CF04AD-442E-647A-2CB1-97B335633E38}" dt="2021-07-09T13:50:00.441" v="110"/>
        <pc:sldMkLst>
          <pc:docMk/>
          <pc:sldMk cId="3030132026" sldId="295"/>
        </pc:sldMkLst>
        <pc:graphicFrameChg chg="del">
          <ac:chgData name="Ryan SZE THO Kim Ming" userId="S::ryanszetho.2020@mqf.smu.edu.sg::b7fb6046-72a6-4f5b-80e7-25dc6306c1e7" providerId="AD" clId="Web-{F7CF04AD-442E-647A-2CB1-97B335633E38}" dt="2021-07-09T13:49:59.956" v="109"/>
          <ac:graphicFrameMkLst>
            <pc:docMk/>
            <pc:sldMk cId="3030132026" sldId="295"/>
            <ac:graphicFrameMk id="9" creationId="{ADC6922B-B4D7-4F40-92A6-48532546E20A}"/>
          </ac:graphicFrameMkLst>
        </pc:graphicFrameChg>
        <pc:graphicFrameChg chg="add">
          <ac:chgData name="Ryan SZE THO Kim Ming" userId="S::ryanszetho.2020@mqf.smu.edu.sg::b7fb6046-72a6-4f5b-80e7-25dc6306c1e7" providerId="AD" clId="Web-{F7CF04AD-442E-647A-2CB1-97B335633E38}" dt="2021-07-09T13:50:00.441" v="110"/>
          <ac:graphicFrameMkLst>
            <pc:docMk/>
            <pc:sldMk cId="3030132026" sldId="295"/>
            <ac:graphicFrameMk id="792" creationId="{C935D0C0-A329-4744-9587-3E6AF94F699E}"/>
          </ac:graphicFrameMkLst>
        </pc:graphicFrameChg>
      </pc:sldChg>
    </pc:docChg>
  </pc:docChgLst>
  <pc:docChgLst>
    <pc:chgData name="POH Mei Yi" userId="S::meiyi.poh.2020@mqf.smu.edu.sg::e61aafaa-9340-4d3c-9c83-01c925e747e7" providerId="AD" clId="Web-{CCA332D7-E479-FB1B-C2BC-03627AC87FC3}"/>
    <pc:docChg chg="modSld">
      <pc:chgData name="POH Mei Yi" userId="S::meiyi.poh.2020@mqf.smu.edu.sg::e61aafaa-9340-4d3c-9c83-01c925e747e7" providerId="AD" clId="Web-{CCA332D7-E479-FB1B-C2BC-03627AC87FC3}" dt="2021-07-05T10:07:04.621" v="32" actId="20577"/>
      <pc:docMkLst>
        <pc:docMk/>
      </pc:docMkLst>
      <pc:sldChg chg="modSp">
        <pc:chgData name="POH Mei Yi" userId="S::meiyi.poh.2020@mqf.smu.edu.sg::e61aafaa-9340-4d3c-9c83-01c925e747e7" providerId="AD" clId="Web-{CCA332D7-E479-FB1B-C2BC-03627AC87FC3}" dt="2021-07-05T10:07:04.621" v="32" actId="20577"/>
        <pc:sldMkLst>
          <pc:docMk/>
          <pc:sldMk cId="4181892996" sldId="261"/>
        </pc:sldMkLst>
        <pc:spChg chg="mod">
          <ac:chgData name="POH Mei Yi" userId="S::meiyi.poh.2020@mqf.smu.edu.sg::e61aafaa-9340-4d3c-9c83-01c925e747e7" providerId="AD" clId="Web-{CCA332D7-E479-FB1B-C2BC-03627AC87FC3}" dt="2021-07-05T10:07:04.621" v="32" actId="20577"/>
          <ac:spMkLst>
            <pc:docMk/>
            <pc:sldMk cId="4181892996" sldId="261"/>
            <ac:spMk id="3" creationId="{A19F8C51-1ABE-1C4B-B84F-51DE75FF2511}"/>
          </ac:spMkLst>
        </pc:spChg>
      </pc:sldChg>
    </pc:docChg>
  </pc:docChgLst>
  <pc:docChgLst>
    <pc:chgData name="Ryan SZE THO Kim Ming" userId="S::ryanszetho.2020@mqf.smu.edu.sg::b7fb6046-72a6-4f5b-80e7-25dc6306c1e7" providerId="AD" clId="Web-{8242A9B5-BB8B-D4CE-5FAC-48EFC0C9D862}"/>
    <pc:docChg chg="modSld">
      <pc:chgData name="Ryan SZE THO Kim Ming" userId="S::ryanszetho.2020@mqf.smu.edu.sg::b7fb6046-72a6-4f5b-80e7-25dc6306c1e7" providerId="AD" clId="Web-{8242A9B5-BB8B-D4CE-5FAC-48EFC0C9D862}" dt="2021-07-08T09:19:31.763" v="423" actId="20577"/>
      <pc:docMkLst>
        <pc:docMk/>
      </pc:docMkLst>
      <pc:sldChg chg="addSp modSp">
        <pc:chgData name="Ryan SZE THO Kim Ming" userId="S::ryanszetho.2020@mqf.smu.edu.sg::b7fb6046-72a6-4f5b-80e7-25dc6306c1e7" providerId="AD" clId="Web-{8242A9B5-BB8B-D4CE-5FAC-48EFC0C9D862}" dt="2021-07-08T09:19:31.763" v="423" actId="20577"/>
        <pc:sldMkLst>
          <pc:docMk/>
          <pc:sldMk cId="1095619158" sldId="259"/>
        </pc:sldMkLst>
        <pc:spChg chg="mod">
          <ac:chgData name="Ryan SZE THO Kim Ming" userId="S::ryanszetho.2020@mqf.smu.edu.sg::b7fb6046-72a6-4f5b-80e7-25dc6306c1e7" providerId="AD" clId="Web-{8242A9B5-BB8B-D4CE-5FAC-48EFC0C9D862}" dt="2021-07-08T09:14:45.856" v="289" actId="20577"/>
          <ac:spMkLst>
            <pc:docMk/>
            <pc:sldMk cId="1095619158" sldId="259"/>
            <ac:spMk id="9" creationId="{C39C348D-155E-4FDB-BA21-866AC9023073}"/>
          </ac:spMkLst>
        </pc:spChg>
        <pc:spChg chg="add mod">
          <ac:chgData name="Ryan SZE THO Kim Ming" userId="S::ryanszetho.2020@mqf.smu.edu.sg::b7fb6046-72a6-4f5b-80e7-25dc6306c1e7" providerId="AD" clId="Web-{8242A9B5-BB8B-D4CE-5FAC-48EFC0C9D862}" dt="2021-07-08T09:19:31.763" v="423" actId="20577"/>
          <ac:spMkLst>
            <pc:docMk/>
            <pc:sldMk cId="1095619158" sldId="259"/>
            <ac:spMk id="11" creationId="{9D0C8491-44FE-4D98-8E18-FAF7228946B1}"/>
          </ac:spMkLst>
        </pc:spChg>
      </pc:sldChg>
    </pc:docChg>
  </pc:docChgLst>
  <pc:docChgLst>
    <pc:chgData name="POH Mei Yi" userId="S::meiyi.poh.2020@mqf.smu.edu.sg::e61aafaa-9340-4d3c-9c83-01c925e747e7" providerId="AD" clId="Web-{383FAED7-2F0C-4918-C3A8-34009D2940E3}"/>
    <pc:docChg chg="addSld delSld modSld">
      <pc:chgData name="POH Mei Yi" userId="S::meiyi.poh.2020@mqf.smu.edu.sg::e61aafaa-9340-4d3c-9c83-01c925e747e7" providerId="AD" clId="Web-{383FAED7-2F0C-4918-C3A8-34009D2940E3}" dt="2021-07-08T14:11:54.156" v="408"/>
      <pc:docMkLst>
        <pc:docMk/>
      </pc:docMkLst>
      <pc:sldChg chg="modSp">
        <pc:chgData name="POH Mei Yi" userId="S::meiyi.poh.2020@mqf.smu.edu.sg::e61aafaa-9340-4d3c-9c83-01c925e747e7" providerId="AD" clId="Web-{383FAED7-2F0C-4918-C3A8-34009D2940E3}" dt="2021-07-08T13:43:16.392" v="4" actId="1076"/>
        <pc:sldMkLst>
          <pc:docMk/>
          <pc:sldMk cId="2448905506" sldId="257"/>
        </pc:sldMkLst>
        <pc:graphicFrameChg chg="modGraphic">
          <ac:chgData name="POH Mei Yi" userId="S::meiyi.poh.2020@mqf.smu.edu.sg::e61aafaa-9340-4d3c-9c83-01c925e747e7" providerId="AD" clId="Web-{383FAED7-2F0C-4918-C3A8-34009D2940E3}" dt="2021-07-08T13:43:11.517" v="3" actId="20577"/>
          <ac:graphicFrameMkLst>
            <pc:docMk/>
            <pc:sldMk cId="2448905506" sldId="257"/>
            <ac:graphicFrameMk id="5" creationId="{DDB0E11B-2B8D-48D3-BCA3-D880FE9E54BE}"/>
          </ac:graphicFrameMkLst>
        </pc:graphicFrameChg>
        <pc:picChg chg="mod">
          <ac:chgData name="POH Mei Yi" userId="S::meiyi.poh.2020@mqf.smu.edu.sg::e61aafaa-9340-4d3c-9c83-01c925e747e7" providerId="AD" clId="Web-{383FAED7-2F0C-4918-C3A8-34009D2940E3}" dt="2021-07-08T13:43:16.392" v="4" actId="1076"/>
          <ac:picMkLst>
            <pc:docMk/>
            <pc:sldMk cId="2448905506" sldId="257"/>
            <ac:picMk id="6" creationId="{BEE6F59A-318F-4F8C-A1CB-625C31C33C3D}"/>
          </ac:picMkLst>
        </pc:picChg>
      </pc:sldChg>
      <pc:sldChg chg="modSp">
        <pc:chgData name="POH Mei Yi" userId="S::meiyi.poh.2020@mqf.smu.edu.sg::e61aafaa-9340-4d3c-9c83-01c925e747e7" providerId="AD" clId="Web-{383FAED7-2F0C-4918-C3A8-34009D2940E3}" dt="2021-07-08T14:00:24.050" v="158" actId="20577"/>
        <pc:sldMkLst>
          <pc:docMk/>
          <pc:sldMk cId="458286731" sldId="258"/>
        </pc:sldMkLst>
        <pc:spChg chg="mod">
          <ac:chgData name="POH Mei Yi" userId="S::meiyi.poh.2020@mqf.smu.edu.sg::e61aafaa-9340-4d3c-9c83-01c925e747e7" providerId="AD" clId="Web-{383FAED7-2F0C-4918-C3A8-34009D2940E3}" dt="2021-07-08T14:00:20.581" v="156" actId="20577"/>
          <ac:spMkLst>
            <pc:docMk/>
            <pc:sldMk cId="458286731" sldId="258"/>
            <ac:spMk id="3" creationId="{3112D814-FE0F-754E-834E-8D84D20A4FF3}"/>
          </ac:spMkLst>
        </pc:spChg>
        <pc:spChg chg="mod">
          <ac:chgData name="POH Mei Yi" userId="S::meiyi.poh.2020@mqf.smu.edu.sg::e61aafaa-9340-4d3c-9c83-01c925e747e7" providerId="AD" clId="Web-{383FAED7-2F0C-4918-C3A8-34009D2940E3}" dt="2021-07-08T14:00:24.050" v="158" actId="20577"/>
          <ac:spMkLst>
            <pc:docMk/>
            <pc:sldMk cId="458286731" sldId="258"/>
            <ac:spMk id="5" creationId="{7911C602-CB96-4D19-BDB4-CAB50FF24568}"/>
          </ac:spMkLst>
        </pc:spChg>
        <pc:picChg chg="mod">
          <ac:chgData name="POH Mei Yi" userId="S::meiyi.poh.2020@mqf.smu.edu.sg::e61aafaa-9340-4d3c-9c83-01c925e747e7" providerId="AD" clId="Web-{383FAED7-2F0C-4918-C3A8-34009D2940E3}" dt="2021-07-08T13:58:18.064" v="135" actId="1076"/>
          <ac:picMkLst>
            <pc:docMk/>
            <pc:sldMk cId="458286731" sldId="258"/>
            <ac:picMk id="7" creationId="{B4B6D721-4C43-40A2-9A43-4012631557E0}"/>
          </ac:picMkLst>
        </pc:picChg>
      </pc:sldChg>
      <pc:sldChg chg="modSp">
        <pc:chgData name="POH Mei Yi" userId="S::meiyi.poh.2020@mqf.smu.edu.sg::e61aafaa-9340-4d3c-9c83-01c925e747e7" providerId="AD" clId="Web-{383FAED7-2F0C-4918-C3A8-34009D2940E3}" dt="2021-07-08T13:57:52.095" v="128" actId="20577"/>
        <pc:sldMkLst>
          <pc:docMk/>
          <pc:sldMk cId="1095619158" sldId="259"/>
        </pc:sldMkLst>
        <pc:spChg chg="mod">
          <ac:chgData name="POH Mei Yi" userId="S::meiyi.poh.2020@mqf.smu.edu.sg::e61aafaa-9340-4d3c-9c83-01c925e747e7" providerId="AD" clId="Web-{383FAED7-2F0C-4918-C3A8-34009D2940E3}" dt="2021-07-08T13:48:03.459" v="123" actId="20577"/>
          <ac:spMkLst>
            <pc:docMk/>
            <pc:sldMk cId="1095619158" sldId="259"/>
            <ac:spMk id="9" creationId="{C39C348D-155E-4FDB-BA21-866AC9023073}"/>
          </ac:spMkLst>
        </pc:spChg>
        <pc:spChg chg="mod">
          <ac:chgData name="POH Mei Yi" userId="S::meiyi.poh.2020@mqf.smu.edu.sg::e61aafaa-9340-4d3c-9c83-01c925e747e7" providerId="AD" clId="Web-{383FAED7-2F0C-4918-C3A8-34009D2940E3}" dt="2021-07-08T13:57:52.095" v="128" actId="20577"/>
          <ac:spMkLst>
            <pc:docMk/>
            <pc:sldMk cId="1095619158" sldId="259"/>
            <ac:spMk id="11" creationId="{9D0C8491-44FE-4D98-8E18-FAF7228946B1}"/>
          </ac:spMkLst>
        </pc:spChg>
      </pc:sldChg>
      <pc:sldChg chg="modSp">
        <pc:chgData name="POH Mei Yi" userId="S::meiyi.poh.2020@mqf.smu.edu.sg::e61aafaa-9340-4d3c-9c83-01c925e747e7" providerId="AD" clId="Web-{383FAED7-2F0C-4918-C3A8-34009D2940E3}" dt="2021-07-08T14:01:01.363" v="185" actId="20577"/>
        <pc:sldMkLst>
          <pc:docMk/>
          <pc:sldMk cId="996130753" sldId="260"/>
        </pc:sldMkLst>
        <pc:spChg chg="mod">
          <ac:chgData name="POH Mei Yi" userId="S::meiyi.poh.2020@mqf.smu.edu.sg::e61aafaa-9340-4d3c-9c83-01c925e747e7" providerId="AD" clId="Web-{383FAED7-2F0C-4918-C3A8-34009D2940E3}" dt="2021-07-08T14:01:01.363" v="185" actId="20577"/>
          <ac:spMkLst>
            <pc:docMk/>
            <pc:sldMk cId="996130753" sldId="260"/>
            <ac:spMk id="3" creationId="{9BDB73AE-BE4D-8647-BB78-87B3D5AD052A}"/>
          </ac:spMkLst>
        </pc:spChg>
      </pc:sldChg>
      <pc:sldChg chg="modSp">
        <pc:chgData name="POH Mei Yi" userId="S::meiyi.poh.2020@mqf.smu.edu.sg::e61aafaa-9340-4d3c-9c83-01c925e747e7" providerId="AD" clId="Web-{383FAED7-2F0C-4918-C3A8-34009D2940E3}" dt="2021-07-08T14:10:39.545" v="404" actId="20577"/>
        <pc:sldMkLst>
          <pc:docMk/>
          <pc:sldMk cId="4181892996" sldId="261"/>
        </pc:sldMkLst>
        <pc:spChg chg="mod">
          <ac:chgData name="POH Mei Yi" userId="S::meiyi.poh.2020@mqf.smu.edu.sg::e61aafaa-9340-4d3c-9c83-01c925e747e7" providerId="AD" clId="Web-{383FAED7-2F0C-4918-C3A8-34009D2940E3}" dt="2021-07-08T14:06:00.962" v="196" actId="1076"/>
          <ac:spMkLst>
            <pc:docMk/>
            <pc:sldMk cId="4181892996" sldId="261"/>
            <ac:spMk id="2" creationId="{B043B78A-D740-0940-9EDC-26E7140810A5}"/>
          </ac:spMkLst>
        </pc:spChg>
        <pc:spChg chg="mod">
          <ac:chgData name="POH Mei Yi" userId="S::meiyi.poh.2020@mqf.smu.edu.sg::e61aafaa-9340-4d3c-9c83-01c925e747e7" providerId="AD" clId="Web-{383FAED7-2F0C-4918-C3A8-34009D2940E3}" dt="2021-07-08T14:10:39.545" v="404" actId="20577"/>
          <ac:spMkLst>
            <pc:docMk/>
            <pc:sldMk cId="4181892996" sldId="261"/>
            <ac:spMk id="3" creationId="{A19F8C51-1ABE-1C4B-B84F-51DE75FF2511}"/>
          </ac:spMkLst>
        </pc:spChg>
      </pc:sldChg>
      <pc:sldChg chg="modSp">
        <pc:chgData name="POH Mei Yi" userId="S::meiyi.poh.2020@mqf.smu.edu.sg::e61aafaa-9340-4d3c-9c83-01c925e747e7" providerId="AD" clId="Web-{383FAED7-2F0C-4918-C3A8-34009D2940E3}" dt="2021-07-08T13:46:42.520" v="98" actId="20577"/>
        <pc:sldMkLst>
          <pc:docMk/>
          <pc:sldMk cId="3388757859" sldId="275"/>
        </pc:sldMkLst>
        <pc:spChg chg="mod">
          <ac:chgData name="POH Mei Yi" userId="S::meiyi.poh.2020@mqf.smu.edu.sg::e61aafaa-9340-4d3c-9c83-01c925e747e7" providerId="AD" clId="Web-{383FAED7-2F0C-4918-C3A8-34009D2940E3}" dt="2021-07-08T13:46:42.520" v="98" actId="20577"/>
          <ac:spMkLst>
            <pc:docMk/>
            <pc:sldMk cId="3388757859" sldId="275"/>
            <ac:spMk id="3" creationId="{7BB03791-4C8D-094A-9D7D-007770EFC446}"/>
          </ac:spMkLst>
        </pc:spChg>
      </pc:sldChg>
      <pc:sldChg chg="add del">
        <pc:chgData name="POH Mei Yi" userId="S::meiyi.poh.2020@mqf.smu.edu.sg::e61aafaa-9340-4d3c-9c83-01c925e747e7" providerId="AD" clId="Web-{383FAED7-2F0C-4918-C3A8-34009D2940E3}" dt="2021-07-08T14:11:54.156" v="408"/>
        <pc:sldMkLst>
          <pc:docMk/>
          <pc:sldMk cId="4237646551" sldId="281"/>
        </pc:sldMkLst>
      </pc:sldChg>
      <pc:sldChg chg="add del">
        <pc:chgData name="POH Mei Yi" userId="S::meiyi.poh.2020@mqf.smu.edu.sg::e61aafaa-9340-4d3c-9c83-01c925e747e7" providerId="AD" clId="Web-{383FAED7-2F0C-4918-C3A8-34009D2940E3}" dt="2021-07-08T14:11:53.078" v="407"/>
        <pc:sldMkLst>
          <pc:docMk/>
          <pc:sldMk cId="1039245332" sldId="282"/>
        </pc:sldMkLst>
      </pc:sldChg>
      <pc:sldChg chg="modSp">
        <pc:chgData name="POH Mei Yi" userId="S::meiyi.poh.2020@mqf.smu.edu.sg::e61aafaa-9340-4d3c-9c83-01c925e747e7" providerId="AD" clId="Web-{383FAED7-2F0C-4918-C3A8-34009D2940E3}" dt="2021-07-08T14:06:08.572" v="197" actId="1076"/>
        <pc:sldMkLst>
          <pc:docMk/>
          <pc:sldMk cId="2594697459" sldId="284"/>
        </pc:sldMkLst>
        <pc:spChg chg="mod">
          <ac:chgData name="POH Mei Yi" userId="S::meiyi.poh.2020@mqf.smu.edu.sg::e61aafaa-9340-4d3c-9c83-01c925e747e7" providerId="AD" clId="Web-{383FAED7-2F0C-4918-C3A8-34009D2940E3}" dt="2021-07-08T14:06:08.572" v="197" actId="1076"/>
          <ac:spMkLst>
            <pc:docMk/>
            <pc:sldMk cId="2594697459" sldId="284"/>
            <ac:spMk id="2" creationId="{7B6E1560-D4A8-4F48-8564-199804ACA839}"/>
          </ac:spMkLst>
        </pc:spChg>
      </pc:sldChg>
      <pc:sldChg chg="modSp">
        <pc:chgData name="POH Mei Yi" userId="S::meiyi.poh.2020@mqf.smu.edu.sg::e61aafaa-9340-4d3c-9c83-01c925e747e7" providerId="AD" clId="Web-{383FAED7-2F0C-4918-C3A8-34009D2940E3}" dt="2021-07-08T14:09:36.091" v="383" actId="20577"/>
        <pc:sldMkLst>
          <pc:docMk/>
          <pc:sldMk cId="234888181" sldId="285"/>
        </pc:sldMkLst>
        <pc:spChg chg="mod">
          <ac:chgData name="POH Mei Yi" userId="S::meiyi.poh.2020@mqf.smu.edu.sg::e61aafaa-9340-4d3c-9c83-01c925e747e7" providerId="AD" clId="Web-{383FAED7-2F0C-4918-C3A8-34009D2940E3}" dt="2021-07-08T14:06:55.041" v="250" actId="20577"/>
          <ac:spMkLst>
            <pc:docMk/>
            <pc:sldMk cId="234888181" sldId="285"/>
            <ac:spMk id="2" creationId="{7B6E1560-D4A8-4F48-8564-199804ACA839}"/>
          </ac:spMkLst>
        </pc:spChg>
        <pc:spChg chg="mod">
          <ac:chgData name="POH Mei Yi" userId="S::meiyi.poh.2020@mqf.smu.edu.sg::e61aafaa-9340-4d3c-9c83-01c925e747e7" providerId="AD" clId="Web-{383FAED7-2F0C-4918-C3A8-34009D2940E3}" dt="2021-07-08T14:09:36.091" v="383" actId="20577"/>
          <ac:spMkLst>
            <pc:docMk/>
            <pc:sldMk cId="234888181" sldId="285"/>
            <ac:spMk id="6" creationId="{9E43B007-6D9A-4E37-8A6F-73B9A58E9EB4}"/>
          </ac:spMkLst>
        </pc:spChg>
      </pc:sldChg>
    </pc:docChg>
  </pc:docChgLst>
  <pc:docChgLst>
    <pc:chgData name="Ryan SZE THO Kim Ming" userId="S::ryanszetho.2020@mqf.smu.edu.sg::b7fb6046-72a6-4f5b-80e7-25dc6306c1e7" providerId="AD" clId="Web-{D0795E04-9FCD-0C69-66D7-F41830D01F0D}"/>
    <pc:docChg chg="modSld">
      <pc:chgData name="Ryan SZE THO Kim Ming" userId="S::ryanszetho.2020@mqf.smu.edu.sg::b7fb6046-72a6-4f5b-80e7-25dc6306c1e7" providerId="AD" clId="Web-{D0795E04-9FCD-0C69-66D7-F41830D01F0D}" dt="2021-07-10T00:14:18.669" v="46" actId="14100"/>
      <pc:docMkLst>
        <pc:docMk/>
      </pc:docMkLst>
      <pc:sldChg chg="addSp delSp modSp">
        <pc:chgData name="Ryan SZE THO Kim Ming" userId="S::ryanszetho.2020@mqf.smu.edu.sg::b7fb6046-72a6-4f5b-80e7-25dc6306c1e7" providerId="AD" clId="Web-{D0795E04-9FCD-0C69-66D7-F41830D01F0D}" dt="2021-07-10T00:09:06.097" v="45"/>
        <pc:sldMkLst>
          <pc:docMk/>
          <pc:sldMk cId="924735807" sldId="278"/>
        </pc:sldMkLst>
        <pc:spChg chg="add del">
          <ac:chgData name="Ryan SZE THO Kim Ming" userId="S::ryanszetho.2020@mqf.smu.edu.sg::b7fb6046-72a6-4f5b-80e7-25dc6306c1e7" providerId="AD" clId="Web-{D0795E04-9FCD-0C69-66D7-F41830D01F0D}" dt="2021-07-10T00:09:06.097" v="45"/>
          <ac:spMkLst>
            <pc:docMk/>
            <pc:sldMk cId="924735807" sldId="278"/>
            <ac:spMk id="3" creationId="{5CB56FFC-3600-4A4A-B31B-3DDBCE32BE82}"/>
          </ac:spMkLst>
        </pc:spChg>
        <pc:spChg chg="mod">
          <ac:chgData name="Ryan SZE THO Kim Ming" userId="S::ryanszetho.2020@mqf.smu.edu.sg::b7fb6046-72a6-4f5b-80e7-25dc6306c1e7" providerId="AD" clId="Web-{D0795E04-9FCD-0C69-66D7-F41830D01F0D}" dt="2021-07-10T00:08:57.612" v="43" actId="20577"/>
          <ac:spMkLst>
            <pc:docMk/>
            <pc:sldMk cId="924735807" sldId="278"/>
            <ac:spMk id="15" creationId="{BDD039F1-B4D3-4A49-B949-BC6D6D2EBA4D}"/>
          </ac:spMkLst>
        </pc:spChg>
      </pc:sldChg>
      <pc:sldChg chg="addSp delSp modSp">
        <pc:chgData name="Ryan SZE THO Kim Ming" userId="S::ryanszetho.2020@mqf.smu.edu.sg::b7fb6046-72a6-4f5b-80e7-25dc6306c1e7" providerId="AD" clId="Web-{D0795E04-9FCD-0C69-66D7-F41830D01F0D}" dt="2021-07-10T00:14:18.669" v="46" actId="14100"/>
        <pc:sldMkLst>
          <pc:docMk/>
          <pc:sldMk cId="1039245332" sldId="282"/>
        </pc:sldMkLst>
        <pc:picChg chg="mod">
          <ac:chgData name="Ryan SZE THO Kim Ming" userId="S::ryanszetho.2020@mqf.smu.edu.sg::b7fb6046-72a6-4f5b-80e7-25dc6306c1e7" providerId="AD" clId="Web-{D0795E04-9FCD-0C69-66D7-F41830D01F0D}" dt="2021-07-10T00:14:18.669" v="46" actId="14100"/>
          <ac:picMkLst>
            <pc:docMk/>
            <pc:sldMk cId="1039245332" sldId="282"/>
            <ac:picMk id="14" creationId="{24A137C6-A002-3E4D-9760-31F6A4C1472F}"/>
          </ac:picMkLst>
        </pc:picChg>
        <pc:cxnChg chg="add del mod">
          <ac:chgData name="Ryan SZE THO Kim Ming" userId="S::ryanszetho.2020@mqf.smu.edu.sg::b7fb6046-72a6-4f5b-80e7-25dc6306c1e7" providerId="AD" clId="Web-{D0795E04-9FCD-0C69-66D7-F41830D01F0D}" dt="2021-07-10T00:08:17.470" v="16"/>
          <ac:cxnSpMkLst>
            <pc:docMk/>
            <pc:sldMk cId="1039245332" sldId="282"/>
            <ac:cxnSpMk id="3" creationId="{C2799905-6F90-45F1-9691-904212BE855B}"/>
          </ac:cxnSpMkLst>
        </pc:cxnChg>
      </pc:sldChg>
      <pc:sldChg chg="addSp delSp modSp">
        <pc:chgData name="Ryan SZE THO Kim Ming" userId="S::ryanszetho.2020@mqf.smu.edu.sg::b7fb6046-72a6-4f5b-80e7-25dc6306c1e7" providerId="AD" clId="Web-{D0795E04-9FCD-0C69-66D7-F41830D01F0D}" dt="2021-07-10T00:06:40.436" v="9"/>
        <pc:sldMkLst>
          <pc:docMk/>
          <pc:sldMk cId="1636645889" sldId="289"/>
        </pc:sldMkLst>
        <pc:cxnChg chg="add del mod">
          <ac:chgData name="Ryan SZE THO Kim Ming" userId="S::ryanszetho.2020@mqf.smu.edu.sg::b7fb6046-72a6-4f5b-80e7-25dc6306c1e7" providerId="AD" clId="Web-{D0795E04-9FCD-0C69-66D7-F41830D01F0D}" dt="2021-07-10T00:06:40.436" v="9"/>
          <ac:cxnSpMkLst>
            <pc:docMk/>
            <pc:sldMk cId="1636645889" sldId="289"/>
            <ac:cxnSpMk id="7" creationId="{CC577028-5A34-4D67-8C25-8DAEE26F36D3}"/>
          </ac:cxnSpMkLst>
        </pc:cxnChg>
      </pc:sldChg>
    </pc:docChg>
  </pc:docChgLst>
  <pc:docChgLst>
    <pc:chgData name="Ryan SZE THO Kim Ming" userId="S::ryanszetho.2020@mqf.smu.edu.sg::b7fb6046-72a6-4f5b-80e7-25dc6306c1e7" providerId="AD" clId="Web-{EE59FA9C-4AE8-C57C-76C2-C7C64F755AF1}"/>
    <pc:docChg chg="modSld">
      <pc:chgData name="Ryan SZE THO Kim Ming" userId="S::ryanszetho.2020@mqf.smu.edu.sg::b7fb6046-72a6-4f5b-80e7-25dc6306c1e7" providerId="AD" clId="Web-{EE59FA9C-4AE8-C57C-76C2-C7C64F755AF1}" dt="2021-07-03T06:54:38.283" v="85" actId="20577"/>
      <pc:docMkLst>
        <pc:docMk/>
      </pc:docMkLst>
      <pc:sldChg chg="modSp">
        <pc:chgData name="Ryan SZE THO Kim Ming" userId="S::ryanszetho.2020@mqf.smu.edu.sg::b7fb6046-72a6-4f5b-80e7-25dc6306c1e7" providerId="AD" clId="Web-{EE59FA9C-4AE8-C57C-76C2-C7C64F755AF1}" dt="2021-07-03T06:53:54.657" v="62" actId="20577"/>
        <pc:sldMkLst>
          <pc:docMk/>
          <pc:sldMk cId="996130753" sldId="260"/>
        </pc:sldMkLst>
        <pc:spChg chg="mod">
          <ac:chgData name="Ryan SZE THO Kim Ming" userId="S::ryanszetho.2020@mqf.smu.edu.sg::b7fb6046-72a6-4f5b-80e7-25dc6306c1e7" providerId="AD" clId="Web-{EE59FA9C-4AE8-C57C-76C2-C7C64F755AF1}" dt="2021-07-03T06:53:54.657" v="62" actId="20577"/>
          <ac:spMkLst>
            <pc:docMk/>
            <pc:sldMk cId="996130753" sldId="260"/>
            <ac:spMk id="3" creationId="{9BDB73AE-BE4D-8647-BB78-87B3D5AD052A}"/>
          </ac:spMkLst>
        </pc:spChg>
      </pc:sldChg>
      <pc:sldChg chg="addSp delSp modSp">
        <pc:chgData name="Ryan SZE THO Kim Ming" userId="S::ryanszetho.2020@mqf.smu.edu.sg::b7fb6046-72a6-4f5b-80e7-25dc6306c1e7" providerId="AD" clId="Web-{EE59FA9C-4AE8-C57C-76C2-C7C64F755AF1}" dt="2021-07-03T06:54:38.283" v="85" actId="20577"/>
        <pc:sldMkLst>
          <pc:docMk/>
          <pc:sldMk cId="3910990815" sldId="262"/>
        </pc:sldMkLst>
        <pc:spChg chg="mod">
          <ac:chgData name="Ryan SZE THO Kim Ming" userId="S::ryanszetho.2020@mqf.smu.edu.sg::b7fb6046-72a6-4f5b-80e7-25dc6306c1e7" providerId="AD" clId="Web-{EE59FA9C-4AE8-C57C-76C2-C7C64F755AF1}" dt="2021-07-03T06:54:38.283" v="85" actId="20577"/>
          <ac:spMkLst>
            <pc:docMk/>
            <pc:sldMk cId="3910990815" sldId="262"/>
            <ac:spMk id="3" creationId="{725918CF-AAB4-0E4D-8B9D-97CA5112DC8C}"/>
          </ac:spMkLst>
        </pc:spChg>
        <pc:spChg chg="add del mod">
          <ac:chgData name="Ryan SZE THO Kim Ming" userId="S::ryanszetho.2020@mqf.smu.edu.sg::b7fb6046-72a6-4f5b-80e7-25dc6306c1e7" providerId="AD" clId="Web-{EE59FA9C-4AE8-C57C-76C2-C7C64F755AF1}" dt="2021-07-03T06:54:06.314" v="70"/>
          <ac:spMkLst>
            <pc:docMk/>
            <pc:sldMk cId="3910990815" sldId="262"/>
            <ac:spMk id="4" creationId="{7AEE39E7-B572-45DD-9899-FCAE491002E4}"/>
          </ac:spMkLst>
        </pc:spChg>
      </pc:sldChg>
    </pc:docChg>
  </pc:docChgLst>
  <pc:docChgLst>
    <pc:chgData name="Ankit RAWAT" userId="S::ankitr.2020@mqf.smu.edu.sg::18692a35-d84c-4755-a675-f4e05b913d76" providerId="AD" clId="Web-{09F39968-E46F-4770-B6B8-768D6809A924}"/>
    <pc:docChg chg="modSld">
      <pc:chgData name="Ankit RAWAT" userId="S::ankitr.2020@mqf.smu.edu.sg::18692a35-d84c-4755-a675-f4e05b913d76" providerId="AD" clId="Web-{09F39968-E46F-4770-B6B8-768D6809A924}" dt="2021-07-09T11:27:02.577" v="4"/>
      <pc:docMkLst>
        <pc:docMk/>
      </pc:docMkLst>
      <pc:sldChg chg="addSp delSp modSp">
        <pc:chgData name="Ankit RAWAT" userId="S::ankitr.2020@mqf.smu.edu.sg::18692a35-d84c-4755-a675-f4e05b913d76" providerId="AD" clId="Web-{09F39968-E46F-4770-B6B8-768D6809A924}" dt="2021-07-09T11:27:02.577" v="4"/>
        <pc:sldMkLst>
          <pc:docMk/>
          <pc:sldMk cId="1039245332" sldId="282"/>
        </pc:sldMkLst>
        <pc:spChg chg="add del mod">
          <ac:chgData name="Ankit RAWAT" userId="S::ankitr.2020@mqf.smu.edu.sg::18692a35-d84c-4755-a675-f4e05b913d76" providerId="AD" clId="Web-{09F39968-E46F-4770-B6B8-768D6809A924}" dt="2021-07-09T11:26:56.827" v="3"/>
          <ac:spMkLst>
            <pc:docMk/>
            <pc:sldMk cId="1039245332" sldId="282"/>
            <ac:spMk id="4" creationId="{49A66BA2-D5B2-4883-9D1E-515B333E32F6}"/>
          </ac:spMkLst>
        </pc:spChg>
        <pc:picChg chg="del">
          <ac:chgData name="Ankit RAWAT" userId="S::ankitr.2020@mqf.smu.edu.sg::18692a35-d84c-4755-a675-f4e05b913d76" providerId="AD" clId="Web-{09F39968-E46F-4770-B6B8-768D6809A924}" dt="2021-07-09T11:26:46.421" v="0"/>
          <ac:picMkLst>
            <pc:docMk/>
            <pc:sldMk cId="1039245332" sldId="282"/>
            <ac:picMk id="7" creationId="{1491DD24-F228-46B7-96F0-39515A34EB75}"/>
          </ac:picMkLst>
        </pc:picChg>
        <pc:picChg chg="del">
          <ac:chgData name="Ankit RAWAT" userId="S::ankitr.2020@mqf.smu.edu.sg::18692a35-d84c-4755-a675-f4e05b913d76" providerId="AD" clId="Web-{09F39968-E46F-4770-B6B8-768D6809A924}" dt="2021-07-09T11:26:49.608" v="2"/>
          <ac:picMkLst>
            <pc:docMk/>
            <pc:sldMk cId="1039245332" sldId="282"/>
            <ac:picMk id="10" creationId="{BE83A552-F4B0-4246-8B78-40ACD13A3671}"/>
          </ac:picMkLst>
        </pc:picChg>
        <pc:picChg chg="del">
          <ac:chgData name="Ankit RAWAT" userId="S::ankitr.2020@mqf.smu.edu.sg::18692a35-d84c-4755-a675-f4e05b913d76" providerId="AD" clId="Web-{09F39968-E46F-4770-B6B8-768D6809A924}" dt="2021-07-09T11:26:48.249" v="1"/>
          <ac:picMkLst>
            <pc:docMk/>
            <pc:sldMk cId="1039245332" sldId="282"/>
            <ac:picMk id="11" creationId="{1A49A8D3-4A38-4502-90F6-0EACAEA2118F}"/>
          </ac:picMkLst>
        </pc:picChg>
        <pc:picChg chg="del">
          <ac:chgData name="Ankit RAWAT" userId="S::ankitr.2020@mqf.smu.edu.sg::18692a35-d84c-4755-a675-f4e05b913d76" providerId="AD" clId="Web-{09F39968-E46F-4770-B6B8-768D6809A924}" dt="2021-07-09T11:27:02.577" v="4"/>
          <ac:picMkLst>
            <pc:docMk/>
            <pc:sldMk cId="1039245332" sldId="282"/>
            <ac:picMk id="12" creationId="{8A322742-5373-4232-8C33-D7359835FD75}"/>
          </ac:picMkLst>
        </pc:picChg>
      </pc:sldChg>
    </pc:docChg>
  </pc:docChgLst>
  <pc:docChgLst>
    <pc:chgData name="WONG Boon Fuei" userId="S::bfwong.2020@mqf.smu.edu.sg::c4b16913-19bd-4379-9def-91a442094e72" providerId="AD" clId="Web-{49D4F889-5FAF-F097-5371-2D14ACF0A8F2}"/>
    <pc:docChg chg="addSld modSld">
      <pc:chgData name="WONG Boon Fuei" userId="S::bfwong.2020@mqf.smu.edu.sg::c4b16913-19bd-4379-9def-91a442094e72" providerId="AD" clId="Web-{49D4F889-5FAF-F097-5371-2D14ACF0A8F2}" dt="2021-07-09T09:09:13.529" v="423" actId="14100"/>
      <pc:docMkLst>
        <pc:docMk/>
      </pc:docMkLst>
      <pc:sldChg chg="delSp modSp">
        <pc:chgData name="WONG Boon Fuei" userId="S::bfwong.2020@mqf.smu.edu.sg::c4b16913-19bd-4379-9def-91a442094e72" providerId="AD" clId="Web-{49D4F889-5FAF-F097-5371-2D14ACF0A8F2}" dt="2021-07-09T09:09:13.529" v="423" actId="14100"/>
        <pc:sldMkLst>
          <pc:docMk/>
          <pc:sldMk cId="458286731" sldId="258"/>
        </pc:sldMkLst>
        <pc:spChg chg="mod">
          <ac:chgData name="WONG Boon Fuei" userId="S::bfwong.2020@mqf.smu.edu.sg::c4b16913-19bd-4379-9def-91a442094e72" providerId="AD" clId="Web-{49D4F889-5FAF-F097-5371-2D14ACF0A8F2}" dt="2021-07-09T08:48:48.082" v="68" actId="20577"/>
          <ac:spMkLst>
            <pc:docMk/>
            <pc:sldMk cId="458286731" sldId="258"/>
            <ac:spMk id="3" creationId="{3112D814-FE0F-754E-834E-8D84D20A4FF3}"/>
          </ac:spMkLst>
        </pc:spChg>
        <pc:spChg chg="del">
          <ac:chgData name="WONG Boon Fuei" userId="S::bfwong.2020@mqf.smu.edu.sg::c4b16913-19bd-4379-9def-91a442094e72" providerId="AD" clId="Web-{49D4F889-5FAF-F097-5371-2D14ACF0A8F2}" dt="2021-07-09T08:47:40.237" v="52"/>
          <ac:spMkLst>
            <pc:docMk/>
            <pc:sldMk cId="458286731" sldId="258"/>
            <ac:spMk id="5" creationId="{7911C602-CB96-4D19-BDB4-CAB50FF24568}"/>
          </ac:spMkLst>
        </pc:spChg>
        <pc:picChg chg="mod">
          <ac:chgData name="WONG Boon Fuei" userId="S::bfwong.2020@mqf.smu.edu.sg::c4b16913-19bd-4379-9def-91a442094e72" providerId="AD" clId="Web-{49D4F889-5FAF-F097-5371-2D14ACF0A8F2}" dt="2021-07-09T09:09:13.529" v="423" actId="14100"/>
          <ac:picMkLst>
            <pc:docMk/>
            <pc:sldMk cId="458286731" sldId="258"/>
            <ac:picMk id="7" creationId="{B4B6D721-4C43-40A2-9A43-4012631557E0}"/>
          </ac:picMkLst>
        </pc:picChg>
      </pc:sldChg>
      <pc:sldChg chg="modSp">
        <pc:chgData name="WONG Boon Fuei" userId="S::bfwong.2020@mqf.smu.edu.sg::c4b16913-19bd-4379-9def-91a442094e72" providerId="AD" clId="Web-{49D4F889-5FAF-F097-5371-2D14ACF0A8F2}" dt="2021-07-09T08:44:22.998" v="49" actId="20577"/>
        <pc:sldMkLst>
          <pc:docMk/>
          <pc:sldMk cId="3910990815" sldId="262"/>
        </pc:sldMkLst>
        <pc:spChg chg="mod">
          <ac:chgData name="WONG Boon Fuei" userId="S::bfwong.2020@mqf.smu.edu.sg::c4b16913-19bd-4379-9def-91a442094e72" providerId="AD" clId="Web-{49D4F889-5FAF-F097-5371-2D14ACF0A8F2}" dt="2021-07-09T08:44:22.998" v="49" actId="20577"/>
          <ac:spMkLst>
            <pc:docMk/>
            <pc:sldMk cId="3910990815" sldId="262"/>
            <ac:spMk id="3" creationId="{725918CF-AAB4-0E4D-8B9D-97CA5112DC8C}"/>
          </ac:spMkLst>
        </pc:spChg>
      </pc:sldChg>
      <pc:sldChg chg="addSp modSp">
        <pc:chgData name="WONG Boon Fuei" userId="S::bfwong.2020@mqf.smu.edu.sg::c4b16913-19bd-4379-9def-91a442094e72" providerId="AD" clId="Web-{49D4F889-5FAF-F097-5371-2D14ACF0A8F2}" dt="2021-07-09T08:28:54.214" v="30" actId="14100"/>
        <pc:sldMkLst>
          <pc:docMk/>
          <pc:sldMk cId="2046101428" sldId="280"/>
        </pc:sldMkLst>
        <pc:spChg chg="add mod">
          <ac:chgData name="WONG Boon Fuei" userId="S::bfwong.2020@mqf.smu.edu.sg::c4b16913-19bd-4379-9def-91a442094e72" providerId="AD" clId="Web-{49D4F889-5FAF-F097-5371-2D14ACF0A8F2}" dt="2021-07-09T08:27:53.681" v="1" actId="20577"/>
          <ac:spMkLst>
            <pc:docMk/>
            <pc:sldMk cId="2046101428" sldId="280"/>
            <ac:spMk id="5" creationId="{1223D38F-07B0-49E4-9BAB-971A65437044}"/>
          </ac:spMkLst>
        </pc:spChg>
        <pc:spChg chg="add mod">
          <ac:chgData name="WONG Boon Fuei" userId="S::bfwong.2020@mqf.smu.edu.sg::c4b16913-19bd-4379-9def-91a442094e72" providerId="AD" clId="Web-{49D4F889-5FAF-F097-5371-2D14ACF0A8F2}" dt="2021-07-09T08:28:54.214" v="30" actId="14100"/>
          <ac:spMkLst>
            <pc:docMk/>
            <pc:sldMk cId="2046101428" sldId="280"/>
            <ac:spMk id="8" creationId="{592ED4BA-7936-44AA-986C-6EF5558DF283}"/>
          </ac:spMkLst>
        </pc:spChg>
        <pc:picChg chg="add mod">
          <ac:chgData name="WONG Boon Fuei" userId="S::bfwong.2020@mqf.smu.edu.sg::c4b16913-19bd-4379-9def-91a442094e72" providerId="AD" clId="Web-{49D4F889-5FAF-F097-5371-2D14ACF0A8F2}" dt="2021-07-09T08:28:12.697" v="5" actId="14100"/>
          <ac:picMkLst>
            <pc:docMk/>
            <pc:sldMk cId="2046101428" sldId="280"/>
            <ac:picMk id="7" creationId="{1D2731CC-BCE8-4D53-AFEF-1ADE0EF5A0D7}"/>
          </ac:picMkLst>
        </pc:picChg>
      </pc:sldChg>
      <pc:sldChg chg="modSp">
        <pc:chgData name="WONG Boon Fuei" userId="S::bfwong.2020@mqf.smu.edu.sg::c4b16913-19bd-4379-9def-91a442094e72" providerId="AD" clId="Web-{49D4F889-5FAF-F097-5371-2D14ACF0A8F2}" dt="2021-07-09T08:45:14.578" v="50" actId="20577"/>
        <pc:sldMkLst>
          <pc:docMk/>
          <pc:sldMk cId="4237646551" sldId="281"/>
        </pc:sldMkLst>
        <pc:spChg chg="mod">
          <ac:chgData name="WONG Boon Fuei" userId="S::bfwong.2020@mqf.smu.edu.sg::c4b16913-19bd-4379-9def-91a442094e72" providerId="AD" clId="Web-{49D4F889-5FAF-F097-5371-2D14ACF0A8F2}" dt="2021-07-09T08:45:14.578" v="50" actId="20577"/>
          <ac:spMkLst>
            <pc:docMk/>
            <pc:sldMk cId="4237646551" sldId="281"/>
            <ac:spMk id="6" creationId="{950483F8-7E34-49B4-9E10-81A56AE46BAC}"/>
          </ac:spMkLst>
        </pc:spChg>
      </pc:sldChg>
      <pc:sldChg chg="modSp add replId">
        <pc:chgData name="WONG Boon Fuei" userId="S::bfwong.2020@mqf.smu.edu.sg::c4b16913-19bd-4379-9def-91a442094e72" providerId="AD" clId="Web-{49D4F889-5FAF-F097-5371-2D14ACF0A8F2}" dt="2021-07-09T08:35:48.722" v="34" actId="20577"/>
        <pc:sldMkLst>
          <pc:docMk/>
          <pc:sldMk cId="1789163442" sldId="286"/>
        </pc:sldMkLst>
        <pc:spChg chg="mod">
          <ac:chgData name="WONG Boon Fuei" userId="S::bfwong.2020@mqf.smu.edu.sg::c4b16913-19bd-4379-9def-91a442094e72" providerId="AD" clId="Web-{49D4F889-5FAF-F097-5371-2D14ACF0A8F2}" dt="2021-07-09T08:35:48.722" v="34" actId="20577"/>
          <ac:spMkLst>
            <pc:docMk/>
            <pc:sldMk cId="1789163442" sldId="286"/>
            <ac:spMk id="6" creationId="{950483F8-7E34-49B4-9E10-81A56AE46BAC}"/>
          </ac:spMkLst>
        </pc:spChg>
      </pc:sldChg>
      <pc:sldChg chg="modSp add replId">
        <pc:chgData name="WONG Boon Fuei" userId="S::bfwong.2020@mqf.smu.edu.sg::c4b16913-19bd-4379-9def-91a442094e72" providerId="AD" clId="Web-{49D4F889-5FAF-F097-5371-2D14ACF0A8F2}" dt="2021-07-09T09:08:08.981" v="421" actId="20577"/>
        <pc:sldMkLst>
          <pc:docMk/>
          <pc:sldMk cId="3544844398" sldId="287"/>
        </pc:sldMkLst>
        <pc:spChg chg="mod">
          <ac:chgData name="WONG Boon Fuei" userId="S::bfwong.2020@mqf.smu.edu.sg::c4b16913-19bd-4379-9def-91a442094e72" providerId="AD" clId="Web-{49D4F889-5FAF-F097-5371-2D14ACF0A8F2}" dt="2021-07-09T09:08:08.981" v="421" actId="20577"/>
          <ac:spMkLst>
            <pc:docMk/>
            <pc:sldMk cId="3544844398" sldId="287"/>
            <ac:spMk id="3" creationId="{725918CF-AAB4-0E4D-8B9D-97CA5112DC8C}"/>
          </ac:spMkLst>
        </pc:spChg>
      </pc:sldChg>
      <pc:sldChg chg="addSp delSp modSp add replId">
        <pc:chgData name="WONG Boon Fuei" userId="S::bfwong.2020@mqf.smu.edu.sg::c4b16913-19bd-4379-9def-91a442094e72" providerId="AD" clId="Web-{49D4F889-5FAF-F097-5371-2D14ACF0A8F2}" dt="2021-07-09T09:07:15.995" v="418" actId="20577"/>
        <pc:sldMkLst>
          <pc:docMk/>
          <pc:sldMk cId="3341751224" sldId="288"/>
        </pc:sldMkLst>
        <pc:spChg chg="del">
          <ac:chgData name="WONG Boon Fuei" userId="S::bfwong.2020@mqf.smu.edu.sg::c4b16913-19bd-4379-9def-91a442094e72" providerId="AD" clId="Web-{49D4F889-5FAF-F097-5371-2D14ACF0A8F2}" dt="2021-07-09T08:49:08.067" v="70"/>
          <ac:spMkLst>
            <pc:docMk/>
            <pc:sldMk cId="3341751224" sldId="288"/>
            <ac:spMk id="3" creationId="{3112D814-FE0F-754E-834E-8D84D20A4FF3}"/>
          </ac:spMkLst>
        </pc:spChg>
        <pc:spChg chg="add del mod">
          <ac:chgData name="WONG Boon Fuei" userId="S::bfwong.2020@mqf.smu.edu.sg::c4b16913-19bd-4379-9def-91a442094e72" providerId="AD" clId="Web-{49D4F889-5FAF-F097-5371-2D14ACF0A8F2}" dt="2021-07-09T09:02:05.707" v="328"/>
          <ac:spMkLst>
            <pc:docMk/>
            <pc:sldMk cId="3341751224" sldId="288"/>
            <ac:spMk id="5" creationId="{7911C602-CB96-4D19-BDB4-CAB50FF24568}"/>
          </ac:spMkLst>
        </pc:spChg>
        <pc:spChg chg="add mod">
          <ac:chgData name="WONG Boon Fuei" userId="S::bfwong.2020@mqf.smu.edu.sg::c4b16913-19bd-4379-9def-91a442094e72" providerId="AD" clId="Web-{49D4F889-5FAF-F097-5371-2D14ACF0A8F2}" dt="2021-07-09T09:07:15.995" v="418" actId="20577"/>
          <ac:spMkLst>
            <pc:docMk/>
            <pc:sldMk cId="3341751224" sldId="288"/>
            <ac:spMk id="6" creationId="{E395F8B0-DE73-42CA-93D4-C51BD2806CF6}"/>
          </ac:spMkLst>
        </pc:spChg>
        <pc:picChg chg="del">
          <ac:chgData name="WONG Boon Fuei" userId="S::bfwong.2020@mqf.smu.edu.sg::c4b16913-19bd-4379-9def-91a442094e72" providerId="AD" clId="Web-{49D4F889-5FAF-F097-5371-2D14ACF0A8F2}" dt="2021-07-09T08:49:03.004" v="69"/>
          <ac:picMkLst>
            <pc:docMk/>
            <pc:sldMk cId="3341751224" sldId="288"/>
            <ac:picMk id="7" creationId="{B4B6D721-4C43-40A2-9A43-4012631557E0}"/>
          </ac:picMkLst>
        </pc:picChg>
      </pc:sldChg>
    </pc:docChg>
  </pc:docChgLst>
  <pc:docChgLst>
    <pc:chgData name="WONG Boon Fuei" userId="S::bfwong.2020@mqf.smu.edu.sg::c4b16913-19bd-4379-9def-91a442094e72" providerId="AD" clId="Web-{6CD9570A-5200-BA20-11F1-F733B6B082AC}"/>
    <pc:docChg chg="modSld">
      <pc:chgData name="WONG Boon Fuei" userId="S::bfwong.2020@mqf.smu.edu.sg::c4b16913-19bd-4379-9def-91a442094e72" providerId="AD" clId="Web-{6CD9570A-5200-BA20-11F1-F733B6B082AC}" dt="2021-07-08T10:49:41.167" v="494" actId="20577"/>
      <pc:docMkLst>
        <pc:docMk/>
      </pc:docMkLst>
      <pc:sldChg chg="addSp delSp modSp">
        <pc:chgData name="WONG Boon Fuei" userId="S::bfwong.2020@mqf.smu.edu.sg::c4b16913-19bd-4379-9def-91a442094e72" providerId="AD" clId="Web-{6CD9570A-5200-BA20-11F1-F733B6B082AC}" dt="2021-07-08T08:56:48.480" v="300"/>
        <pc:sldMkLst>
          <pc:docMk/>
          <pc:sldMk cId="458286731" sldId="258"/>
        </pc:sldMkLst>
        <pc:spChg chg="add del">
          <ac:chgData name="WONG Boon Fuei" userId="S::bfwong.2020@mqf.smu.edu.sg::c4b16913-19bd-4379-9def-91a442094e72" providerId="AD" clId="Web-{6CD9570A-5200-BA20-11F1-F733B6B082AC}" dt="2021-07-08T08:56:48.480" v="300"/>
          <ac:spMkLst>
            <pc:docMk/>
            <pc:sldMk cId="458286731" sldId="258"/>
            <ac:spMk id="6" creationId="{711AA83E-3EF8-44C8-9C20-0141910A58F8}"/>
          </ac:spMkLst>
        </pc:spChg>
        <pc:picChg chg="del">
          <ac:chgData name="WONG Boon Fuei" userId="S::bfwong.2020@mqf.smu.edu.sg::c4b16913-19bd-4379-9def-91a442094e72" providerId="AD" clId="Web-{6CD9570A-5200-BA20-11F1-F733B6B082AC}" dt="2021-07-08T08:56:23.884" v="294"/>
          <ac:picMkLst>
            <pc:docMk/>
            <pc:sldMk cId="458286731" sldId="258"/>
            <ac:picMk id="4" creationId="{5604B46E-2435-804A-A7EF-8C912049BB13}"/>
          </ac:picMkLst>
        </pc:picChg>
        <pc:picChg chg="add mod">
          <ac:chgData name="WONG Boon Fuei" userId="S::bfwong.2020@mqf.smu.edu.sg::c4b16913-19bd-4379-9def-91a442094e72" providerId="AD" clId="Web-{6CD9570A-5200-BA20-11F1-F733B6B082AC}" dt="2021-07-08T08:56:42.667" v="299" actId="14100"/>
          <ac:picMkLst>
            <pc:docMk/>
            <pc:sldMk cId="458286731" sldId="258"/>
            <ac:picMk id="7" creationId="{B4B6D721-4C43-40A2-9A43-4012631557E0}"/>
          </ac:picMkLst>
        </pc:picChg>
      </pc:sldChg>
      <pc:sldChg chg="addSp delSp modSp">
        <pc:chgData name="WONG Boon Fuei" userId="S::bfwong.2020@mqf.smu.edu.sg::c4b16913-19bd-4379-9def-91a442094e72" providerId="AD" clId="Web-{6CD9570A-5200-BA20-11F1-F733B6B082AC}" dt="2021-07-08T08:55:46.897" v="293" actId="1076"/>
        <pc:sldMkLst>
          <pc:docMk/>
          <pc:sldMk cId="1095619158" sldId="259"/>
        </pc:sldMkLst>
        <pc:spChg chg="add del mod">
          <ac:chgData name="WONG Boon Fuei" userId="S::bfwong.2020@mqf.smu.edu.sg::c4b16913-19bd-4379-9def-91a442094e72" providerId="AD" clId="Web-{6CD9570A-5200-BA20-11F1-F733B6B082AC}" dt="2021-07-08T08:54:01.047" v="273"/>
          <ac:spMkLst>
            <pc:docMk/>
            <pc:sldMk cId="1095619158" sldId="259"/>
            <ac:spMk id="3" creationId="{F9387BE4-73AE-4EC4-A855-287E4AD6F433}"/>
          </ac:spMkLst>
        </pc:spChg>
        <pc:spChg chg="add del mod">
          <ac:chgData name="WONG Boon Fuei" userId="S::bfwong.2020@mqf.smu.edu.sg::c4b16913-19bd-4379-9def-91a442094e72" providerId="AD" clId="Web-{6CD9570A-5200-BA20-11F1-F733B6B082AC}" dt="2021-07-08T08:53:57.390" v="271"/>
          <ac:spMkLst>
            <pc:docMk/>
            <pc:sldMk cId="1095619158" sldId="259"/>
            <ac:spMk id="6" creationId="{A688A543-17D3-4FED-ACD5-267C8CF2EA7E}"/>
          </ac:spMkLst>
        </pc:spChg>
        <pc:spChg chg="add mod">
          <ac:chgData name="WONG Boon Fuei" userId="S::bfwong.2020@mqf.smu.edu.sg::c4b16913-19bd-4379-9def-91a442094e72" providerId="AD" clId="Web-{6CD9570A-5200-BA20-11F1-F733B6B082AC}" dt="2021-07-08T08:55:46.897" v="293" actId="1076"/>
          <ac:spMkLst>
            <pc:docMk/>
            <pc:sldMk cId="1095619158" sldId="259"/>
            <ac:spMk id="9" creationId="{C39C348D-155E-4FDB-BA21-866AC9023073}"/>
          </ac:spMkLst>
        </pc:spChg>
        <pc:picChg chg="del">
          <ac:chgData name="WONG Boon Fuei" userId="S::bfwong.2020@mqf.smu.edu.sg::c4b16913-19bd-4379-9def-91a442094e72" providerId="AD" clId="Web-{6CD9570A-5200-BA20-11F1-F733B6B082AC}" dt="2021-07-08T08:54:03.953" v="274"/>
          <ac:picMkLst>
            <pc:docMk/>
            <pc:sldMk cId="1095619158" sldId="259"/>
            <ac:picMk id="4" creationId="{013FD9F0-6493-954F-AA93-EAB79CF16BA7}"/>
          </ac:picMkLst>
        </pc:picChg>
        <pc:picChg chg="add mod">
          <ac:chgData name="WONG Boon Fuei" userId="S::bfwong.2020@mqf.smu.edu.sg::c4b16913-19bd-4379-9def-91a442094e72" providerId="AD" clId="Web-{6CD9570A-5200-BA20-11F1-F733B6B082AC}" dt="2021-07-08T08:55:39.631" v="292" actId="1076"/>
          <ac:picMkLst>
            <pc:docMk/>
            <pc:sldMk cId="1095619158" sldId="259"/>
            <ac:picMk id="7" creationId="{AB805161-DE91-40F3-9F03-6BDA9E6DE6FF}"/>
          </ac:picMkLst>
        </pc:picChg>
        <pc:picChg chg="add mod">
          <ac:chgData name="WONG Boon Fuei" userId="S::bfwong.2020@mqf.smu.edu.sg::c4b16913-19bd-4379-9def-91a442094e72" providerId="AD" clId="Web-{6CD9570A-5200-BA20-11F1-F733B6B082AC}" dt="2021-07-08T08:55:32.600" v="291" actId="14100"/>
          <ac:picMkLst>
            <pc:docMk/>
            <pc:sldMk cId="1095619158" sldId="259"/>
            <ac:picMk id="17" creationId="{F0F96F1F-1B4A-4573-BD74-A2D0BE2BAF52}"/>
          </ac:picMkLst>
        </pc:picChg>
        <pc:picChg chg="del">
          <ac:chgData name="WONG Boon Fuei" userId="S::bfwong.2020@mqf.smu.edu.sg::c4b16913-19bd-4379-9def-91a442094e72" providerId="AD" clId="Web-{6CD9570A-5200-BA20-11F1-F733B6B082AC}" dt="2021-07-08T08:54:42.674" v="281"/>
          <ac:picMkLst>
            <pc:docMk/>
            <pc:sldMk cId="1095619158" sldId="259"/>
            <ac:picMk id="1026" creationId="{389E3C69-3EC5-834C-B598-3E4DFA18D1F0}"/>
          </ac:picMkLst>
        </pc:picChg>
        <pc:cxnChg chg="del">
          <ac:chgData name="WONG Boon Fuei" userId="S::bfwong.2020@mqf.smu.edu.sg::c4b16913-19bd-4379-9def-91a442094e72" providerId="AD" clId="Web-{6CD9570A-5200-BA20-11F1-F733B6B082AC}" dt="2021-07-08T08:54:21.579" v="278"/>
          <ac:cxnSpMkLst>
            <pc:docMk/>
            <pc:sldMk cId="1095619158" sldId="259"/>
            <ac:cxnSpMk id="5" creationId="{AACDBE59-68C2-4936-81CE-26728A62AB94}"/>
          </ac:cxnSpMkLst>
        </pc:cxnChg>
        <pc:cxnChg chg="del">
          <ac:chgData name="WONG Boon Fuei" userId="S::bfwong.2020@mqf.smu.edu.sg::c4b16913-19bd-4379-9def-91a442094e72" providerId="AD" clId="Web-{6CD9570A-5200-BA20-11F1-F733B6B082AC}" dt="2021-07-08T08:54:20.360" v="277"/>
          <ac:cxnSpMkLst>
            <pc:docMk/>
            <pc:sldMk cId="1095619158" sldId="259"/>
            <ac:cxnSpMk id="11" creationId="{EBB6CB45-FFC3-4845-BA44-74BF71A89EC2}"/>
          </ac:cxnSpMkLst>
        </pc:cxnChg>
        <pc:cxnChg chg="del">
          <ac:chgData name="WONG Boon Fuei" userId="S::bfwong.2020@mqf.smu.edu.sg::c4b16913-19bd-4379-9def-91a442094e72" providerId="AD" clId="Web-{6CD9570A-5200-BA20-11F1-F733B6B082AC}" dt="2021-07-08T08:54:18.407" v="276"/>
          <ac:cxnSpMkLst>
            <pc:docMk/>
            <pc:sldMk cId="1095619158" sldId="259"/>
            <ac:cxnSpMk id="13" creationId="{10B64CC5-A489-4777-8C9E-AA0DDF1E2135}"/>
          </ac:cxnSpMkLst>
        </pc:cxnChg>
        <pc:cxnChg chg="del">
          <ac:chgData name="WONG Boon Fuei" userId="S::bfwong.2020@mqf.smu.edu.sg::c4b16913-19bd-4379-9def-91a442094e72" providerId="AD" clId="Web-{6CD9570A-5200-BA20-11F1-F733B6B082AC}" dt="2021-07-08T08:54:44.565" v="282"/>
          <ac:cxnSpMkLst>
            <pc:docMk/>
            <pc:sldMk cId="1095619158" sldId="259"/>
            <ac:cxnSpMk id="14" creationId="{E4B78484-2BDF-46F9-B98A-FCCBA2014267}"/>
          </ac:cxnSpMkLst>
        </pc:cxnChg>
        <pc:cxnChg chg="del">
          <ac:chgData name="WONG Boon Fuei" userId="S::bfwong.2020@mqf.smu.edu.sg::c4b16913-19bd-4379-9def-91a442094e72" providerId="AD" clId="Web-{6CD9570A-5200-BA20-11F1-F733B6B082AC}" dt="2021-07-08T08:54:46.143" v="283"/>
          <ac:cxnSpMkLst>
            <pc:docMk/>
            <pc:sldMk cId="1095619158" sldId="259"/>
            <ac:cxnSpMk id="15" creationId="{62C76C9E-91AF-42AA-8C2B-8047F83DA8F6}"/>
          </ac:cxnSpMkLst>
        </pc:cxnChg>
      </pc:sldChg>
      <pc:sldChg chg="addSp delSp modSp">
        <pc:chgData name="WONG Boon Fuei" userId="S::bfwong.2020@mqf.smu.edu.sg::c4b16913-19bd-4379-9def-91a442094e72" providerId="AD" clId="Web-{6CD9570A-5200-BA20-11F1-F733B6B082AC}" dt="2021-07-08T10:49:41.167" v="494" actId="20577"/>
        <pc:sldMkLst>
          <pc:docMk/>
          <pc:sldMk cId="4181892996" sldId="261"/>
        </pc:sldMkLst>
        <pc:spChg chg="mod">
          <ac:chgData name="WONG Boon Fuei" userId="S::bfwong.2020@mqf.smu.edu.sg::c4b16913-19bd-4379-9def-91a442094e72" providerId="AD" clId="Web-{6CD9570A-5200-BA20-11F1-F733B6B082AC}" dt="2021-07-08T10:49:41.167" v="494" actId="20577"/>
          <ac:spMkLst>
            <pc:docMk/>
            <pc:sldMk cId="4181892996" sldId="261"/>
            <ac:spMk id="3" creationId="{A19F8C51-1ABE-1C4B-B84F-51DE75FF2511}"/>
          </ac:spMkLst>
        </pc:spChg>
        <pc:spChg chg="add del">
          <ac:chgData name="WONG Boon Fuei" userId="S::bfwong.2020@mqf.smu.edu.sg::c4b16913-19bd-4379-9def-91a442094e72" providerId="AD" clId="Web-{6CD9570A-5200-BA20-11F1-F733B6B082AC}" dt="2021-07-08T08:42:57.798" v="12"/>
          <ac:spMkLst>
            <pc:docMk/>
            <pc:sldMk cId="4181892996" sldId="261"/>
            <ac:spMk id="4" creationId="{5B690FB5-0E13-415F-A988-76DBE504343C}"/>
          </ac:spMkLst>
        </pc:spChg>
        <pc:spChg chg="del mod">
          <ac:chgData name="WONG Boon Fuei" userId="S::bfwong.2020@mqf.smu.edu.sg::c4b16913-19bd-4379-9def-91a442094e72" providerId="AD" clId="Web-{6CD9570A-5200-BA20-11F1-F733B6B082AC}" dt="2021-07-08T08:40:57.368" v="1"/>
          <ac:spMkLst>
            <pc:docMk/>
            <pc:sldMk cId="4181892996" sldId="261"/>
            <ac:spMk id="5" creationId="{6E98D189-19B3-4283-9F33-A49A2691D20E}"/>
          </ac:spMkLst>
        </pc:spChg>
        <pc:spChg chg="add del">
          <ac:chgData name="WONG Boon Fuei" userId="S::bfwong.2020@mqf.smu.edu.sg::c4b16913-19bd-4379-9def-91a442094e72" providerId="AD" clId="Web-{6CD9570A-5200-BA20-11F1-F733B6B082AC}" dt="2021-07-08T08:42:56.345" v="11"/>
          <ac:spMkLst>
            <pc:docMk/>
            <pc:sldMk cId="4181892996" sldId="261"/>
            <ac:spMk id="6" creationId="{4E3D584F-74C7-43CB-8985-F37EF308DC77}"/>
          </ac:spMkLst>
        </pc:spChg>
        <pc:spChg chg="del">
          <ac:chgData name="WONG Boon Fuei" userId="S::bfwong.2020@mqf.smu.edu.sg::c4b16913-19bd-4379-9def-91a442094e72" providerId="AD" clId="Web-{6CD9570A-5200-BA20-11F1-F733B6B082AC}" dt="2021-07-08T08:44:19.648" v="37"/>
          <ac:spMkLst>
            <pc:docMk/>
            <pc:sldMk cId="4181892996" sldId="261"/>
            <ac:spMk id="17" creationId="{0E506954-E30D-4381-A314-9DAE00A73DC2}"/>
          </ac:spMkLst>
        </pc:spChg>
        <pc:picChg chg="add mod">
          <ac:chgData name="WONG Boon Fuei" userId="S::bfwong.2020@mqf.smu.edu.sg::c4b16913-19bd-4379-9def-91a442094e72" providerId="AD" clId="Web-{6CD9570A-5200-BA20-11F1-F733B6B082AC}" dt="2021-07-08T08:46:58.644" v="101" actId="1076"/>
          <ac:picMkLst>
            <pc:docMk/>
            <pc:sldMk cId="4181892996" sldId="261"/>
            <ac:picMk id="7" creationId="{EA6E90B3-5ED6-4A09-8757-F0E3A2FA2C51}"/>
          </ac:picMkLst>
        </pc:picChg>
      </pc:sldChg>
      <pc:sldChg chg="addSp delSp modSp">
        <pc:chgData name="WONG Boon Fuei" userId="S::bfwong.2020@mqf.smu.edu.sg::c4b16913-19bd-4379-9def-91a442094e72" providerId="AD" clId="Web-{6CD9570A-5200-BA20-11F1-F733B6B082AC}" dt="2021-07-08T09:13:30.609" v="360" actId="14100"/>
        <pc:sldMkLst>
          <pc:docMk/>
          <pc:sldMk cId="2594697459" sldId="284"/>
        </pc:sldMkLst>
        <pc:spChg chg="add del">
          <ac:chgData name="WONG Boon Fuei" userId="S::bfwong.2020@mqf.smu.edu.sg::c4b16913-19bd-4379-9def-91a442094e72" providerId="AD" clId="Web-{6CD9570A-5200-BA20-11F1-F733B6B082AC}" dt="2021-07-08T09:11:41.836" v="343"/>
          <ac:spMkLst>
            <pc:docMk/>
            <pc:sldMk cId="2594697459" sldId="284"/>
            <ac:spMk id="3" creationId="{794A6266-67F5-4DF9-907D-D66ADCCA473E}"/>
          </ac:spMkLst>
        </pc:spChg>
        <pc:spChg chg="add del mod">
          <ac:chgData name="WONG Boon Fuei" userId="S::bfwong.2020@mqf.smu.edu.sg::c4b16913-19bd-4379-9def-91a442094e72" providerId="AD" clId="Web-{6CD9570A-5200-BA20-11F1-F733B6B082AC}" dt="2021-07-08T09:13:17.248" v="357"/>
          <ac:spMkLst>
            <pc:docMk/>
            <pc:sldMk cId="2594697459" sldId="284"/>
            <ac:spMk id="11" creationId="{86AB7FE4-63D6-4AE5-982D-EFA67F6C3F3A}"/>
          </ac:spMkLst>
        </pc:spChg>
        <pc:picChg chg="mod">
          <ac:chgData name="WONG Boon Fuei" userId="S::bfwong.2020@mqf.smu.edu.sg::c4b16913-19bd-4379-9def-91a442094e72" providerId="AD" clId="Web-{6CD9570A-5200-BA20-11F1-F733B6B082AC}" dt="2021-07-08T09:12:11.213" v="350" actId="14100"/>
          <ac:picMkLst>
            <pc:docMk/>
            <pc:sldMk cId="2594697459" sldId="284"/>
            <ac:picMk id="4" creationId="{6B33D79A-9651-41C6-AE2D-A72F45C356C8}"/>
          </ac:picMkLst>
        </pc:picChg>
        <pc:picChg chg="add del mod">
          <ac:chgData name="WONG Boon Fuei" userId="S::bfwong.2020@mqf.smu.edu.sg::c4b16913-19bd-4379-9def-91a442094e72" providerId="AD" clId="Web-{6CD9570A-5200-BA20-11F1-F733B6B082AC}" dt="2021-07-08T09:11:18.459" v="340"/>
          <ac:picMkLst>
            <pc:docMk/>
            <pc:sldMk cId="2594697459" sldId="284"/>
            <ac:picMk id="5" creationId="{FE8ADA51-5824-436B-83FC-C0A2159D79C1}"/>
          </ac:picMkLst>
        </pc:picChg>
        <pc:picChg chg="del">
          <ac:chgData name="WONG Boon Fuei" userId="S::bfwong.2020@mqf.smu.edu.sg::c4b16913-19bd-4379-9def-91a442094e72" providerId="AD" clId="Web-{6CD9570A-5200-BA20-11F1-F733B6B082AC}" dt="2021-07-08T09:11:11.365" v="337"/>
          <ac:picMkLst>
            <pc:docMk/>
            <pc:sldMk cId="2594697459" sldId="284"/>
            <ac:picMk id="6" creationId="{FA1EBE3B-E8C9-44B1-943B-A9C7B37AA133}"/>
          </ac:picMkLst>
        </pc:picChg>
        <pc:picChg chg="add del mod">
          <ac:chgData name="WONG Boon Fuei" userId="S::bfwong.2020@mqf.smu.edu.sg::c4b16913-19bd-4379-9def-91a442094e72" providerId="AD" clId="Web-{6CD9570A-5200-BA20-11F1-F733B6B082AC}" dt="2021-07-08T09:13:05.966" v="352"/>
          <ac:picMkLst>
            <pc:docMk/>
            <pc:sldMk cId="2594697459" sldId="284"/>
            <ac:picMk id="7" creationId="{3A423972-5A00-4E69-9E41-57EE64927C3D}"/>
          </ac:picMkLst>
        </pc:picChg>
        <pc:picChg chg="add mod">
          <ac:chgData name="WONG Boon Fuei" userId="S::bfwong.2020@mqf.smu.edu.sg::c4b16913-19bd-4379-9def-91a442094e72" providerId="AD" clId="Web-{6CD9570A-5200-BA20-11F1-F733B6B082AC}" dt="2021-07-08T09:13:30.609" v="360" actId="14100"/>
          <ac:picMkLst>
            <pc:docMk/>
            <pc:sldMk cId="2594697459" sldId="284"/>
            <ac:picMk id="13" creationId="{EAE82190-73D8-4B08-BFCB-38737DB630E6}"/>
          </ac:picMkLst>
        </pc:picChg>
      </pc:sldChg>
    </pc:docChg>
  </pc:docChgLst>
  <pc:docChgLst>
    <pc:chgData name="Ryan SZE THO Kim Ming" userId="S::ryanszetho.2020@mqf.smu.edu.sg::b7fb6046-72a6-4f5b-80e7-25dc6306c1e7" providerId="AD" clId="Web-{6336C635-6283-C8BF-7775-E241A0DEDAD3}"/>
    <pc:docChg chg="modSld">
      <pc:chgData name="Ryan SZE THO Kim Ming" userId="S::ryanszetho.2020@mqf.smu.edu.sg::b7fb6046-72a6-4f5b-80e7-25dc6306c1e7" providerId="AD" clId="Web-{6336C635-6283-C8BF-7775-E241A0DEDAD3}" dt="2021-07-09T14:25:04.865" v="15"/>
      <pc:docMkLst>
        <pc:docMk/>
      </pc:docMkLst>
      <pc:sldChg chg="addSp delSp modSp">
        <pc:chgData name="Ryan SZE THO Kim Ming" userId="S::ryanszetho.2020@mqf.smu.edu.sg::b7fb6046-72a6-4f5b-80e7-25dc6306c1e7" providerId="AD" clId="Web-{6336C635-6283-C8BF-7775-E241A0DEDAD3}" dt="2021-07-09T14:25:04.865" v="15"/>
        <pc:sldMkLst>
          <pc:docMk/>
          <pc:sldMk cId="1095619158" sldId="259"/>
        </pc:sldMkLst>
        <pc:spChg chg="mod">
          <ac:chgData name="Ryan SZE THO Kim Ming" userId="S::ryanszetho.2020@mqf.smu.edu.sg::b7fb6046-72a6-4f5b-80e7-25dc6306c1e7" providerId="AD" clId="Web-{6336C635-6283-C8BF-7775-E241A0DEDAD3}" dt="2021-07-09T14:24:28.302" v="9" actId="20577"/>
          <ac:spMkLst>
            <pc:docMk/>
            <pc:sldMk cId="1095619158" sldId="259"/>
            <ac:spMk id="9" creationId="{C39C348D-155E-4FDB-BA21-866AC9023073}"/>
          </ac:spMkLst>
        </pc:spChg>
        <pc:spChg chg="mod">
          <ac:chgData name="Ryan SZE THO Kim Ming" userId="S::ryanszetho.2020@mqf.smu.edu.sg::b7fb6046-72a6-4f5b-80e7-25dc6306c1e7" providerId="AD" clId="Web-{6336C635-6283-C8BF-7775-E241A0DEDAD3}" dt="2021-07-09T14:23:32.801" v="0" actId="20577"/>
          <ac:spMkLst>
            <pc:docMk/>
            <pc:sldMk cId="1095619158" sldId="259"/>
            <ac:spMk id="11" creationId="{9D0C8491-44FE-4D98-8E18-FAF7228946B1}"/>
          </ac:spMkLst>
        </pc:spChg>
        <pc:cxnChg chg="add del mod">
          <ac:chgData name="Ryan SZE THO Kim Ming" userId="S::ryanszetho.2020@mqf.smu.edu.sg::b7fb6046-72a6-4f5b-80e7-25dc6306c1e7" providerId="AD" clId="Web-{6336C635-6283-C8BF-7775-E241A0DEDAD3}" dt="2021-07-09T14:25:04.865" v="15"/>
          <ac:cxnSpMkLst>
            <pc:docMk/>
            <pc:sldMk cId="1095619158" sldId="259"/>
            <ac:cxnSpMk id="3" creationId="{C31B582F-C236-4984-AEAC-2CAD8712DE2D}"/>
          </ac:cxnSpMkLst>
        </pc:cxnChg>
      </pc:sldChg>
    </pc:docChg>
  </pc:docChgLst>
  <pc:docChgLst>
    <pc:chgData name="CHUA Wen Bin" userId="S::wenbin.chua.2020@mqf.smu.edu.sg::61ace680-9200-4c9f-b3a9-556930e1eef7" providerId="AD" clId="Web-{885B2883-ADF7-0637-392A-14FF6A7E28D1}"/>
    <pc:docChg chg="modSld">
      <pc:chgData name="CHUA Wen Bin" userId="S::wenbin.chua.2020@mqf.smu.edu.sg::61ace680-9200-4c9f-b3a9-556930e1eef7" providerId="AD" clId="Web-{885B2883-ADF7-0637-392A-14FF6A7E28D1}" dt="2021-07-10T00:02:38.469" v="6" actId="20577"/>
      <pc:docMkLst>
        <pc:docMk/>
      </pc:docMkLst>
      <pc:sldChg chg="modSp">
        <pc:chgData name="CHUA Wen Bin" userId="S::wenbin.chua.2020@mqf.smu.edu.sg::61ace680-9200-4c9f-b3a9-556930e1eef7" providerId="AD" clId="Web-{885B2883-ADF7-0637-392A-14FF6A7E28D1}" dt="2021-07-10T00:02:38.469" v="6" actId="20577"/>
        <pc:sldMkLst>
          <pc:docMk/>
          <pc:sldMk cId="924735807" sldId="278"/>
        </pc:sldMkLst>
        <pc:spChg chg="mod">
          <ac:chgData name="CHUA Wen Bin" userId="S::wenbin.chua.2020@mqf.smu.edu.sg::61ace680-9200-4c9f-b3a9-556930e1eef7" providerId="AD" clId="Web-{885B2883-ADF7-0637-392A-14FF6A7E28D1}" dt="2021-07-10T00:02:38.469" v="6" actId="20577"/>
          <ac:spMkLst>
            <pc:docMk/>
            <pc:sldMk cId="924735807" sldId="278"/>
            <ac:spMk id="15" creationId="{BDD039F1-B4D3-4A49-B949-BC6D6D2EBA4D}"/>
          </ac:spMkLst>
        </pc:spChg>
      </pc:sldChg>
    </pc:docChg>
  </pc:docChgLst>
  <pc:docChgLst>
    <pc:chgData name="POH Mei Yi" userId="S::meiyi.poh.2020@mqf.smu.edu.sg::e61aafaa-9340-4d3c-9c83-01c925e747e7" providerId="AD" clId="Web-{AD4B210F-1AE0-DAB4-F327-91D25B0BED76}"/>
    <pc:docChg chg="modSld">
      <pc:chgData name="POH Mei Yi" userId="S::meiyi.poh.2020@mqf.smu.edu.sg::e61aafaa-9340-4d3c-9c83-01c925e747e7" providerId="AD" clId="Web-{AD4B210F-1AE0-DAB4-F327-91D25B0BED76}" dt="2021-07-05T10:09:37.013" v="7" actId="1076"/>
      <pc:docMkLst>
        <pc:docMk/>
      </pc:docMkLst>
      <pc:sldChg chg="modSp">
        <pc:chgData name="POH Mei Yi" userId="S::meiyi.poh.2020@mqf.smu.edu.sg::e61aafaa-9340-4d3c-9c83-01c925e747e7" providerId="AD" clId="Web-{AD4B210F-1AE0-DAB4-F327-91D25B0BED76}" dt="2021-07-05T10:09:37.013" v="7" actId="1076"/>
        <pc:sldMkLst>
          <pc:docMk/>
          <pc:sldMk cId="661301935" sldId="256"/>
        </pc:sldMkLst>
        <pc:spChg chg="mod">
          <ac:chgData name="POH Mei Yi" userId="S::meiyi.poh.2020@mqf.smu.edu.sg::e61aafaa-9340-4d3c-9c83-01c925e747e7" providerId="AD" clId="Web-{AD4B210F-1AE0-DAB4-F327-91D25B0BED76}" dt="2021-07-05T10:09:37.013" v="7" actId="1076"/>
          <ac:spMkLst>
            <pc:docMk/>
            <pc:sldMk cId="661301935" sldId="256"/>
            <ac:spMk id="2" creationId="{8645AD83-B48B-E34D-9B19-4A4FF5F12A35}"/>
          </ac:spMkLst>
        </pc:spChg>
      </pc:sldChg>
    </pc:docChg>
  </pc:docChgLst>
  <pc:docChgLst>
    <pc:chgData name="POH Mei Yi" userId="S::meiyi.poh.2020@mqf.smu.edu.sg::e61aafaa-9340-4d3c-9c83-01c925e747e7" providerId="AD" clId="Web-{8F0B9830-F5D8-3864-6135-E97193466786}"/>
    <pc:docChg chg="modSld">
      <pc:chgData name="POH Mei Yi" userId="S::meiyi.poh.2020@mqf.smu.edu.sg::e61aafaa-9340-4d3c-9c83-01c925e747e7" providerId="AD" clId="Web-{8F0B9830-F5D8-3864-6135-E97193466786}" dt="2021-07-05T10:08:37.602" v="22" actId="20577"/>
      <pc:docMkLst>
        <pc:docMk/>
      </pc:docMkLst>
      <pc:sldChg chg="modSp">
        <pc:chgData name="POH Mei Yi" userId="S::meiyi.poh.2020@mqf.smu.edu.sg::e61aafaa-9340-4d3c-9c83-01c925e747e7" providerId="AD" clId="Web-{8F0B9830-F5D8-3864-6135-E97193466786}" dt="2021-07-05T10:08:37.602" v="22" actId="20577"/>
        <pc:sldMkLst>
          <pc:docMk/>
          <pc:sldMk cId="661301935" sldId="256"/>
        </pc:sldMkLst>
        <pc:spChg chg="mod">
          <ac:chgData name="POH Mei Yi" userId="S::meiyi.poh.2020@mqf.smu.edu.sg::e61aafaa-9340-4d3c-9c83-01c925e747e7" providerId="AD" clId="Web-{8F0B9830-F5D8-3864-6135-E97193466786}" dt="2021-07-05T10:07:59.554" v="13" actId="20577"/>
          <ac:spMkLst>
            <pc:docMk/>
            <pc:sldMk cId="661301935" sldId="256"/>
            <ac:spMk id="2" creationId="{8645AD83-B48B-E34D-9B19-4A4FF5F12A35}"/>
          </ac:spMkLst>
        </pc:spChg>
        <pc:spChg chg="mod">
          <ac:chgData name="POH Mei Yi" userId="S::meiyi.poh.2020@mqf.smu.edu.sg::e61aafaa-9340-4d3c-9c83-01c925e747e7" providerId="AD" clId="Web-{8F0B9830-F5D8-3864-6135-E97193466786}" dt="2021-07-05T10:08:37.602" v="22" actId="20577"/>
          <ac:spMkLst>
            <pc:docMk/>
            <pc:sldMk cId="661301935" sldId="256"/>
            <ac:spMk id="3" creationId="{30240A8A-0685-264A-BFB5-E4A62D01FF91}"/>
          </ac:spMkLst>
        </pc:spChg>
      </pc:sldChg>
    </pc:docChg>
  </pc:docChgLst>
  <pc:docChgLst>
    <pc:chgData name="Ryan SZE THO Kim Ming" userId="S::ryanszetho.2020@mqf.smu.edu.sg::b7fb6046-72a6-4f5b-80e7-25dc6306c1e7" providerId="AD" clId="Web-{6B94C73C-8845-EABC-6FFF-AEA90B3E043B}"/>
    <pc:docChg chg="modSld">
      <pc:chgData name="Ryan SZE THO Kim Ming" userId="S::ryanszetho.2020@mqf.smu.edu.sg::b7fb6046-72a6-4f5b-80e7-25dc6306c1e7" providerId="AD" clId="Web-{6B94C73C-8845-EABC-6FFF-AEA90B3E043B}" dt="2021-07-01T13:08:55.316" v="69" actId="20577"/>
      <pc:docMkLst>
        <pc:docMk/>
      </pc:docMkLst>
      <pc:sldChg chg="modSp">
        <pc:chgData name="Ryan SZE THO Kim Ming" userId="S::ryanszetho.2020@mqf.smu.edu.sg::b7fb6046-72a6-4f5b-80e7-25dc6306c1e7" providerId="AD" clId="Web-{6B94C73C-8845-EABC-6FFF-AEA90B3E043B}" dt="2021-07-01T13:08:55.316" v="69" actId="20577"/>
        <pc:sldMkLst>
          <pc:docMk/>
          <pc:sldMk cId="4124848243" sldId="266"/>
        </pc:sldMkLst>
        <pc:spChg chg="mod">
          <ac:chgData name="Ryan SZE THO Kim Ming" userId="S::ryanszetho.2020@mqf.smu.edu.sg::b7fb6046-72a6-4f5b-80e7-25dc6306c1e7" providerId="AD" clId="Web-{6B94C73C-8845-EABC-6FFF-AEA90B3E043B}" dt="2021-07-01T13:08:55.316" v="69" actId="20577"/>
          <ac:spMkLst>
            <pc:docMk/>
            <pc:sldMk cId="4124848243" sldId="266"/>
            <ac:spMk id="3" creationId="{31611273-8689-8E40-948F-B1EDE0E99CCD}"/>
          </ac:spMkLst>
        </pc:spChg>
      </pc:sldChg>
    </pc:docChg>
  </pc:docChgLst>
  <pc:docChgLst>
    <pc:chgData name="POH Mei Yi" userId="e61aafaa-9340-4d3c-9c83-01c925e747e7" providerId="ADAL" clId="{200187CE-A1B3-8B4E-B250-8C564DE0A3F0}"/>
    <pc:docChg chg="undo custSel addSld delSld modSld sldOrd">
      <pc:chgData name="POH Mei Yi" userId="e61aafaa-9340-4d3c-9c83-01c925e747e7" providerId="ADAL" clId="{200187CE-A1B3-8B4E-B250-8C564DE0A3F0}" dt="2021-07-05T14:40:35.403" v="4275"/>
      <pc:docMkLst>
        <pc:docMk/>
      </pc:docMkLst>
      <pc:sldChg chg="addSp modSp mod modMedia setBg">
        <pc:chgData name="POH Mei Yi" userId="e61aafaa-9340-4d3c-9c83-01c925e747e7" providerId="ADAL" clId="{200187CE-A1B3-8B4E-B250-8C564DE0A3F0}" dt="2021-07-05T08:34:10.643" v="239" actId="121"/>
        <pc:sldMkLst>
          <pc:docMk/>
          <pc:sldMk cId="661301935" sldId="256"/>
        </pc:sldMkLst>
        <pc:spChg chg="mod">
          <ac:chgData name="POH Mei Yi" userId="e61aafaa-9340-4d3c-9c83-01c925e747e7" providerId="ADAL" clId="{200187CE-A1B3-8B4E-B250-8C564DE0A3F0}" dt="2021-07-05T08:33:59.131" v="227" actId="255"/>
          <ac:spMkLst>
            <pc:docMk/>
            <pc:sldMk cId="661301935" sldId="256"/>
            <ac:spMk id="2" creationId="{8645AD83-B48B-E34D-9B19-4A4FF5F12A35}"/>
          </ac:spMkLst>
        </pc:spChg>
        <pc:spChg chg="mod">
          <ac:chgData name="POH Mei Yi" userId="e61aafaa-9340-4d3c-9c83-01c925e747e7" providerId="ADAL" clId="{200187CE-A1B3-8B4E-B250-8C564DE0A3F0}" dt="2021-07-05T08:34:10.643" v="239" actId="121"/>
          <ac:spMkLst>
            <pc:docMk/>
            <pc:sldMk cId="661301935" sldId="256"/>
            <ac:spMk id="3" creationId="{30240A8A-0685-264A-BFB5-E4A62D01FF91}"/>
          </ac:spMkLst>
        </pc:spChg>
        <pc:spChg chg="add">
          <ac:chgData name="POH Mei Yi" userId="e61aafaa-9340-4d3c-9c83-01c925e747e7" providerId="ADAL" clId="{200187CE-A1B3-8B4E-B250-8C564DE0A3F0}" dt="2021-07-05T08:31:13.488" v="0" actId="26606"/>
          <ac:spMkLst>
            <pc:docMk/>
            <pc:sldMk cId="661301935" sldId="256"/>
            <ac:spMk id="9" creationId="{C1DD1A8A-57D5-4A81-AD04-532B043C5611}"/>
          </ac:spMkLst>
        </pc:spChg>
        <pc:spChg chg="add">
          <ac:chgData name="POH Mei Yi" userId="e61aafaa-9340-4d3c-9c83-01c925e747e7" providerId="ADAL" clId="{200187CE-A1B3-8B4E-B250-8C564DE0A3F0}" dt="2021-07-05T08:31:13.488" v="0" actId="26606"/>
          <ac:spMkLst>
            <pc:docMk/>
            <pc:sldMk cId="661301935" sldId="256"/>
            <ac:spMk id="11" creationId="{007891EC-4501-44ED-A8C8-B11B6DB767AB}"/>
          </ac:spMkLst>
        </pc:spChg>
        <pc:picChg chg="add mod">
          <ac:chgData name="POH Mei Yi" userId="e61aafaa-9340-4d3c-9c83-01c925e747e7" providerId="ADAL" clId="{200187CE-A1B3-8B4E-B250-8C564DE0A3F0}" dt="2021-07-05T08:31:15.201" v="2"/>
          <ac:picMkLst>
            <pc:docMk/>
            <pc:sldMk cId="661301935" sldId="256"/>
            <ac:picMk id="5" creationId="{9A893DF2-033F-43E2-BF1C-596B790111D2}"/>
          </ac:picMkLst>
        </pc:picChg>
      </pc:sldChg>
      <pc:sldChg chg="addSp delSp modSp add del mod setBg setClrOvrMap">
        <pc:chgData name="POH Mei Yi" userId="e61aafaa-9340-4d3c-9c83-01c925e747e7" providerId="ADAL" clId="{200187CE-A1B3-8B4E-B250-8C564DE0A3F0}" dt="2021-07-05T08:56:49.284" v="1744" actId="115"/>
        <pc:sldMkLst>
          <pc:docMk/>
          <pc:sldMk cId="2448905506" sldId="257"/>
        </pc:sldMkLst>
        <pc:spChg chg="mod">
          <ac:chgData name="POH Mei Yi" userId="e61aafaa-9340-4d3c-9c83-01c925e747e7" providerId="ADAL" clId="{200187CE-A1B3-8B4E-B250-8C564DE0A3F0}" dt="2021-07-05T08:56:40.866" v="1740" actId="20577"/>
          <ac:spMkLst>
            <pc:docMk/>
            <pc:sldMk cId="2448905506" sldId="257"/>
            <ac:spMk id="2" creationId="{1B5104D8-6CE7-5F43-AF60-D06960E77F4A}"/>
          </ac:spMkLst>
        </pc:spChg>
        <pc:spChg chg="del mod">
          <ac:chgData name="POH Mei Yi" userId="e61aafaa-9340-4d3c-9c83-01c925e747e7" providerId="ADAL" clId="{200187CE-A1B3-8B4E-B250-8C564DE0A3F0}" dt="2021-07-05T08:37:42.779" v="672" actId="26606"/>
          <ac:spMkLst>
            <pc:docMk/>
            <pc:sldMk cId="2448905506" sldId="257"/>
            <ac:spMk id="3" creationId="{202CD6B5-7619-A547-90CA-7ECCB9390A9E}"/>
          </ac:spMkLst>
        </pc:spChg>
        <pc:spChg chg="add">
          <ac:chgData name="POH Mei Yi" userId="e61aafaa-9340-4d3c-9c83-01c925e747e7" providerId="ADAL" clId="{200187CE-A1B3-8B4E-B250-8C564DE0A3F0}" dt="2021-07-05T08:37:42.779" v="672" actId="26606"/>
          <ac:spMkLst>
            <pc:docMk/>
            <pc:sldMk cId="2448905506" sldId="257"/>
            <ac:spMk id="10" creationId="{9228552E-C8B1-4A80-8448-0787CE0FC704}"/>
          </ac:spMkLst>
        </pc:spChg>
        <pc:graphicFrameChg chg="add mod modGraphic">
          <ac:chgData name="POH Mei Yi" userId="e61aafaa-9340-4d3c-9c83-01c925e747e7" providerId="ADAL" clId="{200187CE-A1B3-8B4E-B250-8C564DE0A3F0}" dt="2021-07-05T08:56:49.284" v="1744" actId="115"/>
          <ac:graphicFrameMkLst>
            <pc:docMk/>
            <pc:sldMk cId="2448905506" sldId="257"/>
            <ac:graphicFrameMk id="5" creationId="{DDB0E11B-2B8D-48D3-BCA3-D880FE9E54BE}"/>
          </ac:graphicFrameMkLst>
        </pc:graphicFrameChg>
        <pc:picChg chg="add mod">
          <ac:chgData name="POH Mei Yi" userId="e61aafaa-9340-4d3c-9c83-01c925e747e7" providerId="ADAL" clId="{200187CE-A1B3-8B4E-B250-8C564DE0A3F0}" dt="2021-07-05T08:47:57.855" v="1460" actId="1036"/>
          <ac:picMkLst>
            <pc:docMk/>
            <pc:sldMk cId="2448905506" sldId="257"/>
            <ac:picMk id="6" creationId="{BEE6F59A-318F-4F8C-A1CB-625C31C33C3D}"/>
          </ac:picMkLst>
        </pc:picChg>
      </pc:sldChg>
      <pc:sldChg chg="addSp delSp modSp mod setBg">
        <pc:chgData name="POH Mei Yi" userId="e61aafaa-9340-4d3c-9c83-01c925e747e7" providerId="ADAL" clId="{200187CE-A1B3-8B4E-B250-8C564DE0A3F0}" dt="2021-07-05T14:32:15.521" v="3930" actId="15"/>
        <pc:sldMkLst>
          <pc:docMk/>
          <pc:sldMk cId="458286731" sldId="258"/>
        </pc:sldMkLst>
        <pc:spChg chg="mod">
          <ac:chgData name="POH Mei Yi" userId="e61aafaa-9340-4d3c-9c83-01c925e747e7" providerId="ADAL" clId="{200187CE-A1B3-8B4E-B250-8C564DE0A3F0}" dt="2021-07-05T08:41:40.253" v="977" actId="20577"/>
          <ac:spMkLst>
            <pc:docMk/>
            <pc:sldMk cId="458286731" sldId="258"/>
            <ac:spMk id="2" creationId="{2F8A4838-562C-A943-AC4E-F1E935F93DE1}"/>
          </ac:spMkLst>
        </pc:spChg>
        <pc:spChg chg="mod">
          <ac:chgData name="POH Mei Yi" userId="e61aafaa-9340-4d3c-9c83-01c925e747e7" providerId="ADAL" clId="{200187CE-A1B3-8B4E-B250-8C564DE0A3F0}" dt="2021-07-05T14:32:15.521" v="3930" actId="15"/>
          <ac:spMkLst>
            <pc:docMk/>
            <pc:sldMk cId="458286731" sldId="258"/>
            <ac:spMk id="3" creationId="{3112D814-FE0F-754E-834E-8D84D20A4FF3}"/>
          </ac:spMkLst>
        </pc:spChg>
        <pc:spChg chg="mod">
          <ac:chgData name="POH Mei Yi" userId="e61aafaa-9340-4d3c-9c83-01c925e747e7" providerId="ADAL" clId="{200187CE-A1B3-8B4E-B250-8C564DE0A3F0}" dt="2021-07-05T14:32:03.654" v="3902" actId="20577"/>
          <ac:spMkLst>
            <pc:docMk/>
            <pc:sldMk cId="458286731" sldId="258"/>
            <ac:spMk id="5" creationId="{7911C602-CB96-4D19-BDB4-CAB50FF24568}"/>
          </ac:spMkLst>
        </pc:spChg>
        <pc:spChg chg="add del">
          <ac:chgData name="POH Mei Yi" userId="e61aafaa-9340-4d3c-9c83-01c925e747e7" providerId="ADAL" clId="{200187CE-A1B3-8B4E-B250-8C564DE0A3F0}" dt="2021-07-05T08:39:50.895" v="815" actId="26606"/>
          <ac:spMkLst>
            <pc:docMk/>
            <pc:sldMk cId="458286731" sldId="258"/>
            <ac:spMk id="8" creationId="{979E27D9-03C7-44E2-9FF8-15D0C8506AF7}"/>
          </ac:spMkLst>
        </pc:spChg>
        <pc:spChg chg="add del">
          <ac:chgData name="POH Mei Yi" userId="e61aafaa-9340-4d3c-9c83-01c925e747e7" providerId="ADAL" clId="{200187CE-A1B3-8B4E-B250-8C564DE0A3F0}" dt="2021-07-05T08:39:50.895" v="815" actId="26606"/>
          <ac:spMkLst>
            <pc:docMk/>
            <pc:sldMk cId="458286731" sldId="258"/>
            <ac:spMk id="10" creationId="{EEBF1590-3B36-48EE-A89D-3B6F3CB256AB}"/>
          </ac:spMkLst>
        </pc:spChg>
        <pc:spChg chg="add del">
          <ac:chgData name="POH Mei Yi" userId="e61aafaa-9340-4d3c-9c83-01c925e747e7" providerId="ADAL" clId="{200187CE-A1B3-8B4E-B250-8C564DE0A3F0}" dt="2021-07-05T08:39:50.895" v="815" actId="26606"/>
          <ac:spMkLst>
            <pc:docMk/>
            <pc:sldMk cId="458286731" sldId="258"/>
            <ac:spMk id="12" creationId="{AC8F6C8C-AB5A-4548-942D-E3FD40ACBC49}"/>
          </ac:spMkLst>
        </pc:spChg>
        <pc:spChg chg="add">
          <ac:chgData name="POH Mei Yi" userId="e61aafaa-9340-4d3c-9c83-01c925e747e7" providerId="ADAL" clId="{200187CE-A1B3-8B4E-B250-8C564DE0A3F0}" dt="2021-07-05T08:39:50.895" v="815" actId="26606"/>
          <ac:spMkLst>
            <pc:docMk/>
            <pc:sldMk cId="458286731" sldId="258"/>
            <ac:spMk id="17" creationId="{979E27D9-03C7-44E2-9FF8-15D0C8506AF7}"/>
          </ac:spMkLst>
        </pc:spChg>
        <pc:spChg chg="add">
          <ac:chgData name="POH Mei Yi" userId="e61aafaa-9340-4d3c-9c83-01c925e747e7" providerId="ADAL" clId="{200187CE-A1B3-8B4E-B250-8C564DE0A3F0}" dt="2021-07-05T08:39:50.895" v="815" actId="26606"/>
          <ac:spMkLst>
            <pc:docMk/>
            <pc:sldMk cId="458286731" sldId="258"/>
            <ac:spMk id="19" creationId="{EEBF1590-3B36-48EE-A89D-3B6F3CB256AB}"/>
          </ac:spMkLst>
        </pc:spChg>
        <pc:spChg chg="add">
          <ac:chgData name="POH Mei Yi" userId="e61aafaa-9340-4d3c-9c83-01c925e747e7" providerId="ADAL" clId="{200187CE-A1B3-8B4E-B250-8C564DE0A3F0}" dt="2021-07-05T08:39:50.895" v="815" actId="26606"/>
          <ac:spMkLst>
            <pc:docMk/>
            <pc:sldMk cId="458286731" sldId="258"/>
            <ac:spMk id="21" creationId="{AC8F6C8C-AB5A-4548-942D-E3FD40ACBC49}"/>
          </ac:spMkLst>
        </pc:spChg>
        <pc:graphicFrameChg chg="add mod modGraphic">
          <ac:chgData name="POH Mei Yi" userId="e61aafaa-9340-4d3c-9c83-01c925e747e7" providerId="ADAL" clId="{200187CE-A1B3-8B4E-B250-8C564DE0A3F0}" dt="2021-07-05T14:30:05.644" v="3835" actId="20577"/>
          <ac:graphicFrameMkLst>
            <pc:docMk/>
            <pc:sldMk cId="458286731" sldId="258"/>
            <ac:graphicFrameMk id="11" creationId="{BC1EE6B8-A758-CF4C-8368-387554F30EA0}"/>
          </ac:graphicFrameMkLst>
        </pc:graphicFrameChg>
        <pc:picChg chg="add mod">
          <ac:chgData name="POH Mei Yi" userId="e61aafaa-9340-4d3c-9c83-01c925e747e7" providerId="ADAL" clId="{200187CE-A1B3-8B4E-B250-8C564DE0A3F0}" dt="2021-07-05T09:44:21.354" v="2780" actId="1076"/>
          <ac:picMkLst>
            <pc:docMk/>
            <pc:sldMk cId="458286731" sldId="258"/>
            <ac:picMk id="4" creationId="{5604B46E-2435-804A-A7EF-8C912049BB13}"/>
          </ac:picMkLst>
        </pc:picChg>
      </pc:sldChg>
      <pc:sldChg chg="addSp delSp modSp mod setBg">
        <pc:chgData name="POH Mei Yi" userId="e61aafaa-9340-4d3c-9c83-01c925e747e7" providerId="ADAL" clId="{200187CE-A1B3-8B4E-B250-8C564DE0A3F0}" dt="2021-07-05T14:38:02.905" v="4252" actId="478"/>
        <pc:sldMkLst>
          <pc:docMk/>
          <pc:sldMk cId="1095619158" sldId="259"/>
        </pc:sldMkLst>
        <pc:spChg chg="mod">
          <ac:chgData name="POH Mei Yi" userId="e61aafaa-9340-4d3c-9c83-01c925e747e7" providerId="ADAL" clId="{200187CE-A1B3-8B4E-B250-8C564DE0A3F0}" dt="2021-07-05T09:48:22.234" v="2812" actId="1076"/>
          <ac:spMkLst>
            <pc:docMk/>
            <pc:sldMk cId="1095619158" sldId="259"/>
            <ac:spMk id="2" creationId="{F5F0B3E1-5420-4C42-A0FB-C00C35A237C0}"/>
          </ac:spMkLst>
        </pc:spChg>
        <pc:spChg chg="del mod">
          <ac:chgData name="POH Mei Yi" userId="e61aafaa-9340-4d3c-9c83-01c925e747e7" providerId="ADAL" clId="{200187CE-A1B3-8B4E-B250-8C564DE0A3F0}" dt="2021-07-05T14:32:39.220" v="3931" actId="21"/>
          <ac:spMkLst>
            <pc:docMk/>
            <pc:sldMk cId="1095619158" sldId="259"/>
            <ac:spMk id="3" creationId="{F9D5226A-949C-1448-9E03-C2B151FB8538}"/>
          </ac:spMkLst>
        </pc:spChg>
        <pc:spChg chg="add">
          <ac:chgData name="POH Mei Yi" userId="e61aafaa-9340-4d3c-9c83-01c925e747e7" providerId="ADAL" clId="{200187CE-A1B3-8B4E-B250-8C564DE0A3F0}" dt="2021-07-05T08:39:59.999" v="816" actId="26606"/>
          <ac:spMkLst>
            <pc:docMk/>
            <pc:sldMk cId="1095619158" sldId="259"/>
            <ac:spMk id="8" creationId="{979E27D9-03C7-44E2-9FF8-15D0C8506AF7}"/>
          </ac:spMkLst>
        </pc:spChg>
        <pc:spChg chg="add del mod">
          <ac:chgData name="POH Mei Yi" userId="e61aafaa-9340-4d3c-9c83-01c925e747e7" providerId="ADAL" clId="{200187CE-A1B3-8B4E-B250-8C564DE0A3F0}" dt="2021-07-05T14:38:02.905" v="4252" actId="478"/>
          <ac:spMkLst>
            <pc:docMk/>
            <pc:sldMk cId="1095619158" sldId="259"/>
            <ac:spMk id="9" creationId="{6FEC03B5-E67B-A148-B076-49F18547F462}"/>
          </ac:spMkLst>
        </pc:spChg>
        <pc:spChg chg="add">
          <ac:chgData name="POH Mei Yi" userId="e61aafaa-9340-4d3c-9c83-01c925e747e7" providerId="ADAL" clId="{200187CE-A1B3-8B4E-B250-8C564DE0A3F0}" dt="2021-07-05T08:39:59.999" v="816" actId="26606"/>
          <ac:spMkLst>
            <pc:docMk/>
            <pc:sldMk cId="1095619158" sldId="259"/>
            <ac:spMk id="10" creationId="{EEBF1590-3B36-48EE-A89D-3B6F3CB256AB}"/>
          </ac:spMkLst>
        </pc:spChg>
        <pc:spChg chg="add">
          <ac:chgData name="POH Mei Yi" userId="e61aafaa-9340-4d3c-9c83-01c925e747e7" providerId="ADAL" clId="{200187CE-A1B3-8B4E-B250-8C564DE0A3F0}" dt="2021-07-05T08:39:59.999" v="816" actId="26606"/>
          <ac:spMkLst>
            <pc:docMk/>
            <pc:sldMk cId="1095619158" sldId="259"/>
            <ac:spMk id="12" creationId="{AC8F6C8C-AB5A-4548-942D-E3FD40ACBC49}"/>
          </ac:spMkLst>
        </pc:spChg>
        <pc:graphicFrameChg chg="add del mod">
          <ac:chgData name="POH Mei Yi" userId="e61aafaa-9340-4d3c-9c83-01c925e747e7" providerId="ADAL" clId="{200187CE-A1B3-8B4E-B250-8C564DE0A3F0}" dt="2021-07-05T14:30:19.085" v="3836" actId="478"/>
          <ac:graphicFrameMkLst>
            <pc:docMk/>
            <pc:sldMk cId="1095619158" sldId="259"/>
            <ac:graphicFrameMk id="7" creationId="{5935C51D-6201-244B-8837-92794C7CAABD}"/>
          </ac:graphicFrameMkLst>
        </pc:graphicFrameChg>
        <pc:graphicFrameChg chg="add mod">
          <ac:chgData name="POH Mei Yi" userId="e61aafaa-9340-4d3c-9c83-01c925e747e7" providerId="ADAL" clId="{200187CE-A1B3-8B4E-B250-8C564DE0A3F0}" dt="2021-07-05T14:30:19.919" v="3837"/>
          <ac:graphicFrameMkLst>
            <pc:docMk/>
            <pc:sldMk cId="1095619158" sldId="259"/>
            <ac:graphicFrameMk id="16" creationId="{66469798-BBCB-6E48-AA33-7E0A1BCB0457}"/>
          </ac:graphicFrameMkLst>
        </pc:graphicFrameChg>
        <pc:picChg chg="add mod">
          <ac:chgData name="POH Mei Yi" userId="e61aafaa-9340-4d3c-9c83-01c925e747e7" providerId="ADAL" clId="{200187CE-A1B3-8B4E-B250-8C564DE0A3F0}" dt="2021-07-05T09:48:26.804" v="2814" actId="1076"/>
          <ac:picMkLst>
            <pc:docMk/>
            <pc:sldMk cId="1095619158" sldId="259"/>
            <ac:picMk id="4" creationId="{013FD9F0-6493-954F-AA93-EAB79CF16BA7}"/>
          </ac:picMkLst>
        </pc:picChg>
        <pc:picChg chg="add mod">
          <ac:chgData name="POH Mei Yi" userId="e61aafaa-9340-4d3c-9c83-01c925e747e7" providerId="ADAL" clId="{200187CE-A1B3-8B4E-B250-8C564DE0A3F0}" dt="2021-07-05T09:48:33.205" v="2815" actId="14100"/>
          <ac:picMkLst>
            <pc:docMk/>
            <pc:sldMk cId="1095619158" sldId="259"/>
            <ac:picMk id="1026" creationId="{389E3C69-3EC5-834C-B598-3E4DFA18D1F0}"/>
          </ac:picMkLst>
        </pc:picChg>
      </pc:sldChg>
      <pc:sldChg chg="addSp delSp modSp mod setBg">
        <pc:chgData name="POH Mei Yi" userId="e61aafaa-9340-4d3c-9c83-01c925e747e7" providerId="ADAL" clId="{200187CE-A1B3-8B4E-B250-8C564DE0A3F0}" dt="2021-07-05T14:38:24.533" v="4254"/>
        <pc:sldMkLst>
          <pc:docMk/>
          <pc:sldMk cId="996130753" sldId="260"/>
        </pc:sldMkLst>
        <pc:spChg chg="mod">
          <ac:chgData name="POH Mei Yi" userId="e61aafaa-9340-4d3c-9c83-01c925e747e7" providerId="ADAL" clId="{200187CE-A1B3-8B4E-B250-8C564DE0A3F0}" dt="2021-07-05T08:41:56.601" v="1006" actId="20577"/>
          <ac:spMkLst>
            <pc:docMk/>
            <pc:sldMk cId="996130753" sldId="260"/>
            <ac:spMk id="2" creationId="{7B6E1560-D4A8-4F48-8564-199804ACA839}"/>
          </ac:spMkLst>
        </pc:spChg>
        <pc:spChg chg="mod">
          <ac:chgData name="POH Mei Yi" userId="e61aafaa-9340-4d3c-9c83-01c925e747e7" providerId="ADAL" clId="{200187CE-A1B3-8B4E-B250-8C564DE0A3F0}" dt="2021-07-05T08:41:04.694" v="911" actId="26606"/>
          <ac:spMkLst>
            <pc:docMk/>
            <pc:sldMk cId="996130753" sldId="260"/>
            <ac:spMk id="3" creationId="{9BDB73AE-BE4D-8647-BB78-87B3D5AD052A}"/>
          </ac:spMkLst>
        </pc:spChg>
        <pc:spChg chg="add">
          <ac:chgData name="POH Mei Yi" userId="e61aafaa-9340-4d3c-9c83-01c925e747e7" providerId="ADAL" clId="{200187CE-A1B3-8B4E-B250-8C564DE0A3F0}" dt="2021-07-05T08:41:04.694" v="911" actId="26606"/>
          <ac:spMkLst>
            <pc:docMk/>
            <pc:sldMk cId="996130753" sldId="260"/>
            <ac:spMk id="8" creationId="{979E27D9-03C7-44E2-9FF8-15D0C8506AF7}"/>
          </ac:spMkLst>
        </pc:spChg>
        <pc:spChg chg="add">
          <ac:chgData name="POH Mei Yi" userId="e61aafaa-9340-4d3c-9c83-01c925e747e7" providerId="ADAL" clId="{200187CE-A1B3-8B4E-B250-8C564DE0A3F0}" dt="2021-07-05T08:41:04.694" v="911" actId="26606"/>
          <ac:spMkLst>
            <pc:docMk/>
            <pc:sldMk cId="996130753" sldId="260"/>
            <ac:spMk id="10" creationId="{EEBF1590-3B36-48EE-A89D-3B6F3CB256AB}"/>
          </ac:spMkLst>
        </pc:spChg>
        <pc:spChg chg="add">
          <ac:chgData name="POH Mei Yi" userId="e61aafaa-9340-4d3c-9c83-01c925e747e7" providerId="ADAL" clId="{200187CE-A1B3-8B4E-B250-8C564DE0A3F0}" dt="2021-07-05T08:41:04.694" v="911" actId="26606"/>
          <ac:spMkLst>
            <pc:docMk/>
            <pc:sldMk cId="996130753" sldId="260"/>
            <ac:spMk id="12" creationId="{AC8F6C8C-AB5A-4548-942D-E3FD40ACBC49}"/>
          </ac:spMkLst>
        </pc:spChg>
        <pc:graphicFrameChg chg="add del mod modGraphic">
          <ac:chgData name="POH Mei Yi" userId="e61aafaa-9340-4d3c-9c83-01c925e747e7" providerId="ADAL" clId="{200187CE-A1B3-8B4E-B250-8C564DE0A3F0}" dt="2021-07-05T14:30:23.308" v="3838" actId="478"/>
          <ac:graphicFrameMkLst>
            <pc:docMk/>
            <pc:sldMk cId="996130753" sldId="260"/>
            <ac:graphicFrameMk id="7" creationId="{5E226CD7-85D9-604A-BAAC-C947F798944D}"/>
          </ac:graphicFrameMkLst>
        </pc:graphicFrameChg>
        <pc:graphicFrameChg chg="add mod modGraphic">
          <ac:chgData name="POH Mei Yi" userId="e61aafaa-9340-4d3c-9c83-01c925e747e7" providerId="ADAL" clId="{200187CE-A1B3-8B4E-B250-8C564DE0A3F0}" dt="2021-07-05T14:38:24.533" v="4254"/>
          <ac:graphicFrameMkLst>
            <pc:docMk/>
            <pc:sldMk cId="996130753" sldId="260"/>
            <ac:graphicFrameMk id="9" creationId="{70AF9172-E35B-0F48-841B-E7C8136EA51E}"/>
          </ac:graphicFrameMkLst>
        </pc:graphicFrameChg>
      </pc:sldChg>
      <pc:sldChg chg="addSp delSp modSp mod setBg">
        <pc:chgData name="POH Mei Yi" userId="e61aafaa-9340-4d3c-9c83-01c925e747e7" providerId="ADAL" clId="{200187CE-A1B3-8B4E-B250-8C564DE0A3F0}" dt="2021-07-05T14:40:35.403" v="4275"/>
        <pc:sldMkLst>
          <pc:docMk/>
          <pc:sldMk cId="4181892996" sldId="261"/>
        </pc:sldMkLst>
        <pc:spChg chg="mod">
          <ac:chgData name="POH Mei Yi" userId="e61aafaa-9340-4d3c-9c83-01c925e747e7" providerId="ADAL" clId="{200187CE-A1B3-8B4E-B250-8C564DE0A3F0}" dt="2021-07-05T10:03:39.097" v="3738" actId="1037"/>
          <ac:spMkLst>
            <pc:docMk/>
            <pc:sldMk cId="4181892996" sldId="261"/>
            <ac:spMk id="2" creationId="{B043B78A-D740-0940-9EDC-26E7140810A5}"/>
          </ac:spMkLst>
        </pc:spChg>
        <pc:spChg chg="mod">
          <ac:chgData name="POH Mei Yi" userId="e61aafaa-9340-4d3c-9c83-01c925e747e7" providerId="ADAL" clId="{200187CE-A1B3-8B4E-B250-8C564DE0A3F0}" dt="2021-07-05T10:05:18.227" v="3810" actId="20577"/>
          <ac:spMkLst>
            <pc:docMk/>
            <pc:sldMk cId="4181892996" sldId="261"/>
            <ac:spMk id="3" creationId="{A19F8C51-1ABE-1C4B-B84F-51DE75FF2511}"/>
          </ac:spMkLst>
        </pc:spChg>
        <pc:spChg chg="add mod">
          <ac:chgData name="POH Mei Yi" userId="e61aafaa-9340-4d3c-9c83-01c925e747e7" providerId="ADAL" clId="{200187CE-A1B3-8B4E-B250-8C564DE0A3F0}" dt="2021-07-05T10:03:55.086" v="3765" actId="1037"/>
          <ac:spMkLst>
            <pc:docMk/>
            <pc:sldMk cId="4181892996" sldId="261"/>
            <ac:spMk id="6" creationId="{83CE8853-BFDD-454E-9DB5-86FF7530AE23}"/>
          </ac:spMkLst>
        </pc:spChg>
        <pc:spChg chg="add">
          <ac:chgData name="POH Mei Yi" userId="e61aafaa-9340-4d3c-9c83-01c925e747e7" providerId="ADAL" clId="{200187CE-A1B3-8B4E-B250-8C564DE0A3F0}" dt="2021-07-05T08:41:09.638" v="912" actId="26606"/>
          <ac:spMkLst>
            <pc:docMk/>
            <pc:sldMk cId="4181892996" sldId="261"/>
            <ac:spMk id="8" creationId="{979E27D9-03C7-44E2-9FF8-15D0C8506AF7}"/>
          </ac:spMkLst>
        </pc:spChg>
        <pc:spChg chg="add">
          <ac:chgData name="POH Mei Yi" userId="e61aafaa-9340-4d3c-9c83-01c925e747e7" providerId="ADAL" clId="{200187CE-A1B3-8B4E-B250-8C564DE0A3F0}" dt="2021-07-05T08:41:09.638" v="912" actId="26606"/>
          <ac:spMkLst>
            <pc:docMk/>
            <pc:sldMk cId="4181892996" sldId="261"/>
            <ac:spMk id="10" creationId="{EEBF1590-3B36-48EE-A89D-3B6F3CB256AB}"/>
          </ac:spMkLst>
        </pc:spChg>
        <pc:spChg chg="add mod">
          <ac:chgData name="POH Mei Yi" userId="e61aafaa-9340-4d3c-9c83-01c925e747e7" providerId="ADAL" clId="{200187CE-A1B3-8B4E-B250-8C564DE0A3F0}" dt="2021-07-05T10:03:55.086" v="3765" actId="1037"/>
          <ac:spMkLst>
            <pc:docMk/>
            <pc:sldMk cId="4181892996" sldId="261"/>
            <ac:spMk id="11" creationId="{52D71BC8-25E5-7943-9AAE-241CB213818E}"/>
          </ac:spMkLst>
        </pc:spChg>
        <pc:spChg chg="add">
          <ac:chgData name="POH Mei Yi" userId="e61aafaa-9340-4d3c-9c83-01c925e747e7" providerId="ADAL" clId="{200187CE-A1B3-8B4E-B250-8C564DE0A3F0}" dt="2021-07-05T08:41:09.638" v="912" actId="26606"/>
          <ac:spMkLst>
            <pc:docMk/>
            <pc:sldMk cId="4181892996" sldId="261"/>
            <ac:spMk id="12" creationId="{AC8F6C8C-AB5A-4548-942D-E3FD40ACBC49}"/>
          </ac:spMkLst>
        </pc:spChg>
        <pc:spChg chg="add mod">
          <ac:chgData name="POH Mei Yi" userId="e61aafaa-9340-4d3c-9c83-01c925e747e7" providerId="ADAL" clId="{200187CE-A1B3-8B4E-B250-8C564DE0A3F0}" dt="2021-07-05T10:03:55.086" v="3765" actId="1037"/>
          <ac:spMkLst>
            <pc:docMk/>
            <pc:sldMk cId="4181892996" sldId="261"/>
            <ac:spMk id="14" creationId="{EF4FE233-9183-E942-9332-AD3B7FFFA3C3}"/>
          </ac:spMkLst>
        </pc:spChg>
        <pc:spChg chg="add mod">
          <ac:chgData name="POH Mei Yi" userId="e61aafaa-9340-4d3c-9c83-01c925e747e7" providerId="ADAL" clId="{200187CE-A1B3-8B4E-B250-8C564DE0A3F0}" dt="2021-07-05T10:03:55.086" v="3765" actId="1037"/>
          <ac:spMkLst>
            <pc:docMk/>
            <pc:sldMk cId="4181892996" sldId="261"/>
            <ac:spMk id="15" creationId="{26868016-47A1-F846-B105-BE55BC8AFFAC}"/>
          </ac:spMkLst>
        </pc:spChg>
        <pc:spChg chg="add mod">
          <ac:chgData name="POH Mei Yi" userId="e61aafaa-9340-4d3c-9c83-01c925e747e7" providerId="ADAL" clId="{200187CE-A1B3-8B4E-B250-8C564DE0A3F0}" dt="2021-07-05T10:03:55.086" v="3765" actId="1037"/>
          <ac:spMkLst>
            <pc:docMk/>
            <pc:sldMk cId="4181892996" sldId="261"/>
            <ac:spMk id="16" creationId="{150A789D-4013-3A4C-BE30-E5372E4B7C6C}"/>
          </ac:spMkLst>
        </pc:spChg>
        <pc:graphicFrameChg chg="add del mod modGraphic">
          <ac:chgData name="POH Mei Yi" userId="e61aafaa-9340-4d3c-9c83-01c925e747e7" providerId="ADAL" clId="{200187CE-A1B3-8B4E-B250-8C564DE0A3F0}" dt="2021-07-05T14:40:34.990" v="4274" actId="478"/>
          <ac:graphicFrameMkLst>
            <pc:docMk/>
            <pc:sldMk cId="4181892996" sldId="261"/>
            <ac:graphicFrameMk id="7" creationId="{D4ED5012-D8DE-1A41-8811-AA72C23CA6AF}"/>
          </ac:graphicFrameMkLst>
        </pc:graphicFrameChg>
        <pc:graphicFrameChg chg="add mod">
          <ac:chgData name="POH Mei Yi" userId="e61aafaa-9340-4d3c-9c83-01c925e747e7" providerId="ADAL" clId="{200187CE-A1B3-8B4E-B250-8C564DE0A3F0}" dt="2021-07-05T14:40:35.403" v="4275"/>
          <ac:graphicFrameMkLst>
            <pc:docMk/>
            <pc:sldMk cId="4181892996" sldId="261"/>
            <ac:graphicFrameMk id="18" creationId="{0CBAD341-C4AA-8747-B907-365F855D435C}"/>
          </ac:graphicFrameMkLst>
        </pc:graphicFrameChg>
        <pc:picChg chg="add mod">
          <ac:chgData name="POH Mei Yi" userId="e61aafaa-9340-4d3c-9c83-01c925e747e7" providerId="ADAL" clId="{200187CE-A1B3-8B4E-B250-8C564DE0A3F0}" dt="2021-07-05T10:03:55.086" v="3765" actId="1037"/>
          <ac:picMkLst>
            <pc:docMk/>
            <pc:sldMk cId="4181892996" sldId="261"/>
            <ac:picMk id="4" creationId="{4A70F0B3-6877-F741-99F7-3A2780979394}"/>
          </ac:picMkLst>
        </pc:picChg>
        <pc:picChg chg="add mod">
          <ac:chgData name="POH Mei Yi" userId="e61aafaa-9340-4d3c-9c83-01c925e747e7" providerId="ADAL" clId="{200187CE-A1B3-8B4E-B250-8C564DE0A3F0}" dt="2021-07-05T10:03:55.086" v="3765" actId="1037"/>
          <ac:picMkLst>
            <pc:docMk/>
            <pc:sldMk cId="4181892996" sldId="261"/>
            <ac:picMk id="5" creationId="{E2DA0B3D-E6F8-3E48-B591-817452B350A5}"/>
          </ac:picMkLst>
        </pc:picChg>
        <pc:picChg chg="add mod">
          <ac:chgData name="POH Mei Yi" userId="e61aafaa-9340-4d3c-9c83-01c925e747e7" providerId="ADAL" clId="{200187CE-A1B3-8B4E-B250-8C564DE0A3F0}" dt="2021-07-05T10:03:55.086" v="3765" actId="1037"/>
          <ac:picMkLst>
            <pc:docMk/>
            <pc:sldMk cId="4181892996" sldId="261"/>
            <ac:picMk id="13" creationId="{5ED8B51E-2138-2E49-8E1D-E15F3871F27F}"/>
          </ac:picMkLst>
        </pc:picChg>
      </pc:sldChg>
      <pc:sldChg chg="addSp delSp modSp mod setBg">
        <pc:chgData name="POH Mei Yi" userId="e61aafaa-9340-4d3c-9c83-01c925e747e7" providerId="ADAL" clId="{200187CE-A1B3-8B4E-B250-8C564DE0A3F0}" dt="2021-07-05T14:38:49.037" v="4258"/>
        <pc:sldMkLst>
          <pc:docMk/>
          <pc:sldMk cId="3910990815" sldId="262"/>
        </pc:sldMkLst>
        <pc:spChg chg="mod">
          <ac:chgData name="POH Mei Yi" userId="e61aafaa-9340-4d3c-9c83-01c925e747e7" providerId="ADAL" clId="{200187CE-A1B3-8B4E-B250-8C564DE0A3F0}" dt="2021-07-05T08:42:10.357" v="1028" actId="20577"/>
          <ac:spMkLst>
            <pc:docMk/>
            <pc:sldMk cId="3910990815" sldId="262"/>
            <ac:spMk id="2" creationId="{1FF1DD8D-3425-6340-A6F2-8B8A950CE54C}"/>
          </ac:spMkLst>
        </pc:spChg>
        <pc:spChg chg="mod">
          <ac:chgData name="POH Mei Yi" userId="e61aafaa-9340-4d3c-9c83-01c925e747e7" providerId="ADAL" clId="{200187CE-A1B3-8B4E-B250-8C564DE0A3F0}" dt="2021-07-05T08:42:06.151" v="1020" actId="26606"/>
          <ac:spMkLst>
            <pc:docMk/>
            <pc:sldMk cId="3910990815" sldId="262"/>
            <ac:spMk id="3" creationId="{725918CF-AAB4-0E4D-8B9D-97CA5112DC8C}"/>
          </ac:spMkLst>
        </pc:spChg>
        <pc:spChg chg="add">
          <ac:chgData name="POH Mei Yi" userId="e61aafaa-9340-4d3c-9c83-01c925e747e7" providerId="ADAL" clId="{200187CE-A1B3-8B4E-B250-8C564DE0A3F0}" dt="2021-07-05T08:42:06.151" v="1020" actId="26606"/>
          <ac:spMkLst>
            <pc:docMk/>
            <pc:sldMk cId="3910990815" sldId="262"/>
            <ac:spMk id="8" creationId="{979E27D9-03C7-44E2-9FF8-15D0C8506AF7}"/>
          </ac:spMkLst>
        </pc:spChg>
        <pc:spChg chg="add">
          <ac:chgData name="POH Mei Yi" userId="e61aafaa-9340-4d3c-9c83-01c925e747e7" providerId="ADAL" clId="{200187CE-A1B3-8B4E-B250-8C564DE0A3F0}" dt="2021-07-05T08:42:06.151" v="1020" actId="26606"/>
          <ac:spMkLst>
            <pc:docMk/>
            <pc:sldMk cId="3910990815" sldId="262"/>
            <ac:spMk id="10" creationId="{EEBF1590-3B36-48EE-A89D-3B6F3CB256AB}"/>
          </ac:spMkLst>
        </pc:spChg>
        <pc:spChg chg="add">
          <ac:chgData name="POH Mei Yi" userId="e61aafaa-9340-4d3c-9c83-01c925e747e7" providerId="ADAL" clId="{200187CE-A1B3-8B4E-B250-8C564DE0A3F0}" dt="2021-07-05T08:42:06.151" v="1020" actId="26606"/>
          <ac:spMkLst>
            <pc:docMk/>
            <pc:sldMk cId="3910990815" sldId="262"/>
            <ac:spMk id="12" creationId="{AC8F6C8C-AB5A-4548-942D-E3FD40ACBC49}"/>
          </ac:spMkLst>
        </pc:spChg>
        <pc:graphicFrameChg chg="add del mod modGraphic">
          <ac:chgData name="POH Mei Yi" userId="e61aafaa-9340-4d3c-9c83-01c925e747e7" providerId="ADAL" clId="{200187CE-A1B3-8B4E-B250-8C564DE0A3F0}" dt="2021-07-05T14:38:34.115" v="4255" actId="478"/>
          <ac:graphicFrameMkLst>
            <pc:docMk/>
            <pc:sldMk cId="3910990815" sldId="262"/>
            <ac:graphicFrameMk id="7" creationId="{429D0182-20C6-DB41-892D-333F0D03A838}"/>
          </ac:graphicFrameMkLst>
        </pc:graphicFrameChg>
        <pc:graphicFrameChg chg="add mod modGraphic">
          <ac:chgData name="POH Mei Yi" userId="e61aafaa-9340-4d3c-9c83-01c925e747e7" providerId="ADAL" clId="{200187CE-A1B3-8B4E-B250-8C564DE0A3F0}" dt="2021-07-05T14:38:49.037" v="4258"/>
          <ac:graphicFrameMkLst>
            <pc:docMk/>
            <pc:sldMk cId="3910990815" sldId="262"/>
            <ac:graphicFrameMk id="9" creationId="{ADC6922B-B4D7-4F40-92A6-48532546E20A}"/>
          </ac:graphicFrameMkLst>
        </pc:graphicFrameChg>
      </pc:sldChg>
      <pc:sldChg chg="addSp delSp modSp del mod setBg">
        <pc:chgData name="POH Mei Yi" userId="e61aafaa-9340-4d3c-9c83-01c925e747e7" providerId="ADAL" clId="{200187CE-A1B3-8B4E-B250-8C564DE0A3F0}" dt="2021-07-05T09:03:00.641" v="1794" actId="2696"/>
        <pc:sldMkLst>
          <pc:docMk/>
          <pc:sldMk cId="3507321993" sldId="263"/>
        </pc:sldMkLst>
        <pc:spChg chg="mod">
          <ac:chgData name="POH Mei Yi" userId="e61aafaa-9340-4d3c-9c83-01c925e747e7" providerId="ADAL" clId="{200187CE-A1B3-8B4E-B250-8C564DE0A3F0}" dt="2021-07-05T08:55:34.937" v="1682" actId="20577"/>
          <ac:spMkLst>
            <pc:docMk/>
            <pc:sldMk cId="3507321993" sldId="263"/>
            <ac:spMk id="2" creationId="{D7D3793A-DCD6-734A-847C-0C40B433D026}"/>
          </ac:spMkLst>
        </pc:spChg>
        <pc:spChg chg="mod">
          <ac:chgData name="POH Mei Yi" userId="e61aafaa-9340-4d3c-9c83-01c925e747e7" providerId="ADAL" clId="{200187CE-A1B3-8B4E-B250-8C564DE0A3F0}" dt="2021-07-05T08:45:00.559" v="1218" actId="26606"/>
          <ac:spMkLst>
            <pc:docMk/>
            <pc:sldMk cId="3507321993" sldId="263"/>
            <ac:spMk id="3" creationId="{580ED82F-80CC-074E-948C-C024A89B46FB}"/>
          </ac:spMkLst>
        </pc:spChg>
        <pc:spChg chg="add del">
          <ac:chgData name="POH Mei Yi" userId="e61aafaa-9340-4d3c-9c83-01c925e747e7" providerId="ADAL" clId="{200187CE-A1B3-8B4E-B250-8C564DE0A3F0}" dt="2021-07-05T08:44:48.799" v="1215" actId="26606"/>
          <ac:spMkLst>
            <pc:docMk/>
            <pc:sldMk cId="3507321993" sldId="263"/>
            <ac:spMk id="8" creationId="{979E27D9-03C7-44E2-9FF8-15D0C8506AF7}"/>
          </ac:spMkLst>
        </pc:spChg>
        <pc:spChg chg="add del">
          <ac:chgData name="POH Mei Yi" userId="e61aafaa-9340-4d3c-9c83-01c925e747e7" providerId="ADAL" clId="{200187CE-A1B3-8B4E-B250-8C564DE0A3F0}" dt="2021-07-05T08:44:48.799" v="1215" actId="26606"/>
          <ac:spMkLst>
            <pc:docMk/>
            <pc:sldMk cId="3507321993" sldId="263"/>
            <ac:spMk id="10" creationId="{EEBF1590-3B36-48EE-A89D-3B6F3CB256AB}"/>
          </ac:spMkLst>
        </pc:spChg>
        <pc:spChg chg="add del">
          <ac:chgData name="POH Mei Yi" userId="e61aafaa-9340-4d3c-9c83-01c925e747e7" providerId="ADAL" clId="{200187CE-A1B3-8B4E-B250-8C564DE0A3F0}" dt="2021-07-05T08:44:48.799" v="1215" actId="26606"/>
          <ac:spMkLst>
            <pc:docMk/>
            <pc:sldMk cId="3507321993" sldId="263"/>
            <ac:spMk id="12" creationId="{AC8F6C8C-AB5A-4548-942D-E3FD40ACBC49}"/>
          </ac:spMkLst>
        </pc:spChg>
        <pc:spChg chg="add del">
          <ac:chgData name="POH Mei Yi" userId="e61aafaa-9340-4d3c-9c83-01c925e747e7" providerId="ADAL" clId="{200187CE-A1B3-8B4E-B250-8C564DE0A3F0}" dt="2021-07-05T08:45:00.559" v="1218" actId="26606"/>
          <ac:spMkLst>
            <pc:docMk/>
            <pc:sldMk cId="3507321993" sldId="263"/>
            <ac:spMk id="17" creationId="{979E27D9-03C7-44E2-9FF8-15D0C8506AF7}"/>
          </ac:spMkLst>
        </pc:spChg>
        <pc:spChg chg="add del">
          <ac:chgData name="POH Mei Yi" userId="e61aafaa-9340-4d3c-9c83-01c925e747e7" providerId="ADAL" clId="{200187CE-A1B3-8B4E-B250-8C564DE0A3F0}" dt="2021-07-05T08:45:00.559" v="1218" actId="26606"/>
          <ac:spMkLst>
            <pc:docMk/>
            <pc:sldMk cId="3507321993" sldId="263"/>
            <ac:spMk id="19" creationId="{EEBF1590-3B36-48EE-A89D-3B6F3CB256AB}"/>
          </ac:spMkLst>
        </pc:spChg>
        <pc:spChg chg="add del">
          <ac:chgData name="POH Mei Yi" userId="e61aafaa-9340-4d3c-9c83-01c925e747e7" providerId="ADAL" clId="{200187CE-A1B3-8B4E-B250-8C564DE0A3F0}" dt="2021-07-05T08:45:00.559" v="1218" actId="26606"/>
          <ac:spMkLst>
            <pc:docMk/>
            <pc:sldMk cId="3507321993" sldId="263"/>
            <ac:spMk id="21" creationId="{AC8F6C8C-AB5A-4548-942D-E3FD40ACBC49}"/>
          </ac:spMkLst>
        </pc:spChg>
        <pc:spChg chg="add">
          <ac:chgData name="POH Mei Yi" userId="e61aafaa-9340-4d3c-9c83-01c925e747e7" providerId="ADAL" clId="{200187CE-A1B3-8B4E-B250-8C564DE0A3F0}" dt="2021-07-05T08:45:00.559" v="1218" actId="26606"/>
          <ac:spMkLst>
            <pc:docMk/>
            <pc:sldMk cId="3507321993" sldId="263"/>
            <ac:spMk id="26" creationId="{979E27D9-03C7-44E2-9FF8-15D0C8506AF7}"/>
          </ac:spMkLst>
        </pc:spChg>
        <pc:spChg chg="add">
          <ac:chgData name="POH Mei Yi" userId="e61aafaa-9340-4d3c-9c83-01c925e747e7" providerId="ADAL" clId="{200187CE-A1B3-8B4E-B250-8C564DE0A3F0}" dt="2021-07-05T08:45:00.559" v="1218" actId="26606"/>
          <ac:spMkLst>
            <pc:docMk/>
            <pc:sldMk cId="3507321993" sldId="263"/>
            <ac:spMk id="28" creationId="{EEBF1590-3B36-48EE-A89D-3B6F3CB256AB}"/>
          </ac:spMkLst>
        </pc:spChg>
        <pc:spChg chg="add">
          <ac:chgData name="POH Mei Yi" userId="e61aafaa-9340-4d3c-9c83-01c925e747e7" providerId="ADAL" clId="{200187CE-A1B3-8B4E-B250-8C564DE0A3F0}" dt="2021-07-05T08:45:00.559" v="1218" actId="26606"/>
          <ac:spMkLst>
            <pc:docMk/>
            <pc:sldMk cId="3507321993" sldId="263"/>
            <ac:spMk id="30" creationId="{AC8F6C8C-AB5A-4548-942D-E3FD40ACBC49}"/>
          </ac:spMkLst>
        </pc:spChg>
        <pc:graphicFrameChg chg="add mod">
          <ac:chgData name="POH Mei Yi" userId="e61aafaa-9340-4d3c-9c83-01c925e747e7" providerId="ADAL" clId="{200187CE-A1B3-8B4E-B250-8C564DE0A3F0}" dt="2021-07-05T08:54:25.893" v="1661"/>
          <ac:graphicFrameMkLst>
            <pc:docMk/>
            <pc:sldMk cId="3507321993" sldId="263"/>
            <ac:graphicFrameMk id="13" creationId="{297ADA2D-CD12-2C46-834D-703F0CFB6CAB}"/>
          </ac:graphicFrameMkLst>
        </pc:graphicFrameChg>
      </pc:sldChg>
      <pc:sldChg chg="del">
        <pc:chgData name="POH Mei Yi" userId="e61aafaa-9340-4d3c-9c83-01c925e747e7" providerId="ADAL" clId="{200187CE-A1B3-8B4E-B250-8C564DE0A3F0}" dt="2021-07-05T08:42:31.423" v="1044" actId="2696"/>
        <pc:sldMkLst>
          <pc:docMk/>
          <pc:sldMk cId="1477553355" sldId="264"/>
        </pc:sldMkLst>
      </pc:sldChg>
      <pc:sldChg chg="del">
        <pc:chgData name="POH Mei Yi" userId="e61aafaa-9340-4d3c-9c83-01c925e747e7" providerId="ADAL" clId="{200187CE-A1B3-8B4E-B250-8C564DE0A3F0}" dt="2021-07-05T08:42:31.423" v="1044" actId="2696"/>
        <pc:sldMkLst>
          <pc:docMk/>
          <pc:sldMk cId="3252537065" sldId="265"/>
        </pc:sldMkLst>
      </pc:sldChg>
      <pc:sldChg chg="modSp del mod">
        <pc:chgData name="POH Mei Yi" userId="e61aafaa-9340-4d3c-9c83-01c925e747e7" providerId="ADAL" clId="{200187CE-A1B3-8B4E-B250-8C564DE0A3F0}" dt="2021-07-05T08:40:55.664" v="910" actId="2696"/>
        <pc:sldMkLst>
          <pc:docMk/>
          <pc:sldMk cId="4124848243" sldId="266"/>
        </pc:sldMkLst>
        <pc:spChg chg="mod">
          <ac:chgData name="POH Mei Yi" userId="e61aafaa-9340-4d3c-9c83-01c925e747e7" providerId="ADAL" clId="{200187CE-A1B3-8B4E-B250-8C564DE0A3F0}" dt="2021-07-05T08:40:09.812" v="817" actId="21"/>
          <ac:spMkLst>
            <pc:docMk/>
            <pc:sldMk cId="4124848243" sldId="266"/>
            <ac:spMk id="3" creationId="{31611273-8689-8E40-948F-B1EDE0E99CCD}"/>
          </ac:spMkLst>
        </pc:spChg>
      </pc:sldChg>
      <pc:sldChg chg="del">
        <pc:chgData name="POH Mei Yi" userId="e61aafaa-9340-4d3c-9c83-01c925e747e7" providerId="ADAL" clId="{200187CE-A1B3-8B4E-B250-8C564DE0A3F0}" dt="2021-07-05T08:41:14.023" v="913" actId="2696"/>
        <pc:sldMkLst>
          <pc:docMk/>
          <pc:sldMk cId="606559489" sldId="267"/>
        </pc:sldMkLst>
      </pc:sldChg>
      <pc:sldChg chg="del">
        <pc:chgData name="POH Mei Yi" userId="e61aafaa-9340-4d3c-9c83-01c925e747e7" providerId="ADAL" clId="{200187CE-A1B3-8B4E-B250-8C564DE0A3F0}" dt="2021-07-05T08:42:27.470" v="1043" actId="2696"/>
        <pc:sldMkLst>
          <pc:docMk/>
          <pc:sldMk cId="3993499061" sldId="268"/>
        </pc:sldMkLst>
      </pc:sldChg>
      <pc:sldChg chg="del">
        <pc:chgData name="POH Mei Yi" userId="e61aafaa-9340-4d3c-9c83-01c925e747e7" providerId="ADAL" clId="{200187CE-A1B3-8B4E-B250-8C564DE0A3F0}" dt="2021-07-05T08:42:31.423" v="1044" actId="2696"/>
        <pc:sldMkLst>
          <pc:docMk/>
          <pc:sldMk cId="3036014127" sldId="269"/>
        </pc:sldMkLst>
      </pc:sldChg>
      <pc:sldChg chg="addSp delSp modSp mod ord setBg setClrOvrMap">
        <pc:chgData name="POH Mei Yi" userId="e61aafaa-9340-4d3c-9c83-01c925e747e7" providerId="ADAL" clId="{200187CE-A1B3-8B4E-B250-8C564DE0A3F0}" dt="2021-07-05T14:37:48.819" v="4249"/>
        <pc:sldMkLst>
          <pc:docMk/>
          <pc:sldMk cId="727513190" sldId="270"/>
        </pc:sldMkLst>
        <pc:spChg chg="mod">
          <ac:chgData name="POH Mei Yi" userId="e61aafaa-9340-4d3c-9c83-01c925e747e7" providerId="ADAL" clId="{200187CE-A1B3-8B4E-B250-8C564DE0A3F0}" dt="2021-07-05T08:38:21.346" v="678" actId="26606"/>
          <ac:spMkLst>
            <pc:docMk/>
            <pc:sldMk cId="727513190" sldId="270"/>
            <ac:spMk id="2" creationId="{4E0D2691-3C07-FC4F-AD4A-41D149A1314C}"/>
          </ac:spMkLst>
        </pc:spChg>
        <pc:spChg chg="add del mod">
          <ac:chgData name="POH Mei Yi" userId="e61aafaa-9340-4d3c-9c83-01c925e747e7" providerId="ADAL" clId="{200187CE-A1B3-8B4E-B250-8C564DE0A3F0}" dt="2021-07-05T08:39:02.013" v="747" actId="20577"/>
          <ac:spMkLst>
            <pc:docMk/>
            <pc:sldMk cId="727513190" sldId="270"/>
            <ac:spMk id="3" creationId="{01D92383-21FA-1548-9A43-D4BCC674AE8B}"/>
          </ac:spMkLst>
        </pc:spChg>
        <pc:spChg chg="add del">
          <ac:chgData name="POH Mei Yi" userId="e61aafaa-9340-4d3c-9c83-01c925e747e7" providerId="ADAL" clId="{200187CE-A1B3-8B4E-B250-8C564DE0A3F0}" dt="2021-07-05T08:38:21.336" v="677" actId="26606"/>
          <ac:spMkLst>
            <pc:docMk/>
            <pc:sldMk cId="727513190" sldId="270"/>
            <ac:spMk id="7" creationId="{3B2E3793-BFE6-45A2-9B7B-E18844431C99}"/>
          </ac:spMkLst>
        </pc:spChg>
        <pc:spChg chg="add del">
          <ac:chgData name="POH Mei Yi" userId="e61aafaa-9340-4d3c-9c83-01c925e747e7" providerId="ADAL" clId="{200187CE-A1B3-8B4E-B250-8C564DE0A3F0}" dt="2021-07-05T08:38:21.336" v="677" actId="26606"/>
          <ac:spMkLst>
            <pc:docMk/>
            <pc:sldMk cId="727513190" sldId="270"/>
            <ac:spMk id="8" creationId="{1B15ED52-F352-441B-82BF-E0EA34836D08}"/>
          </ac:spMkLst>
        </pc:spChg>
        <pc:spChg chg="add del">
          <ac:chgData name="POH Mei Yi" userId="e61aafaa-9340-4d3c-9c83-01c925e747e7" providerId="ADAL" clId="{200187CE-A1B3-8B4E-B250-8C564DE0A3F0}" dt="2021-07-05T08:38:11.657" v="675" actId="26606"/>
          <ac:spMkLst>
            <pc:docMk/>
            <pc:sldMk cId="727513190" sldId="270"/>
            <ac:spMk id="10" creationId="{9228552E-C8B1-4A80-8448-0787CE0FC704}"/>
          </ac:spMkLst>
        </pc:spChg>
        <pc:spChg chg="add del">
          <ac:chgData name="POH Mei Yi" userId="e61aafaa-9340-4d3c-9c83-01c925e747e7" providerId="ADAL" clId="{200187CE-A1B3-8B4E-B250-8C564DE0A3F0}" dt="2021-07-05T08:38:21.336" v="677" actId="26606"/>
          <ac:spMkLst>
            <pc:docMk/>
            <pc:sldMk cId="727513190" sldId="270"/>
            <ac:spMk id="12" creationId="{BC4C4868-CB8F-4AF9-9CDB-8108F2C19B67}"/>
          </ac:spMkLst>
        </pc:spChg>
        <pc:spChg chg="add del">
          <ac:chgData name="POH Mei Yi" userId="e61aafaa-9340-4d3c-9c83-01c925e747e7" providerId="ADAL" clId="{200187CE-A1B3-8B4E-B250-8C564DE0A3F0}" dt="2021-07-05T08:38:21.336" v="677" actId="26606"/>
          <ac:spMkLst>
            <pc:docMk/>
            <pc:sldMk cId="727513190" sldId="270"/>
            <ac:spMk id="14" creationId="{375E0459-6403-40CD-989D-56A4407CA12E}"/>
          </ac:spMkLst>
        </pc:spChg>
        <pc:spChg chg="add del">
          <ac:chgData name="POH Mei Yi" userId="e61aafaa-9340-4d3c-9c83-01c925e747e7" providerId="ADAL" clId="{200187CE-A1B3-8B4E-B250-8C564DE0A3F0}" dt="2021-07-05T08:38:21.336" v="677" actId="26606"/>
          <ac:spMkLst>
            <pc:docMk/>
            <pc:sldMk cId="727513190" sldId="270"/>
            <ac:spMk id="16" creationId="{53E5B1A8-3AC9-4BD1-9BBC-78CA94F2D1BA}"/>
          </ac:spMkLst>
        </pc:spChg>
        <pc:spChg chg="add">
          <ac:chgData name="POH Mei Yi" userId="e61aafaa-9340-4d3c-9c83-01c925e747e7" providerId="ADAL" clId="{200187CE-A1B3-8B4E-B250-8C564DE0A3F0}" dt="2021-07-05T08:38:21.346" v="678" actId="26606"/>
          <ac:spMkLst>
            <pc:docMk/>
            <pc:sldMk cId="727513190" sldId="270"/>
            <ac:spMk id="18" creationId="{979E27D9-03C7-44E2-9FF8-15D0C8506AF7}"/>
          </ac:spMkLst>
        </pc:spChg>
        <pc:spChg chg="add">
          <ac:chgData name="POH Mei Yi" userId="e61aafaa-9340-4d3c-9c83-01c925e747e7" providerId="ADAL" clId="{200187CE-A1B3-8B4E-B250-8C564DE0A3F0}" dt="2021-07-05T08:38:21.346" v="678" actId="26606"/>
          <ac:spMkLst>
            <pc:docMk/>
            <pc:sldMk cId="727513190" sldId="270"/>
            <ac:spMk id="19" creationId="{EEBF1590-3B36-48EE-A89D-3B6F3CB256AB}"/>
          </ac:spMkLst>
        </pc:spChg>
        <pc:spChg chg="add">
          <ac:chgData name="POH Mei Yi" userId="e61aafaa-9340-4d3c-9c83-01c925e747e7" providerId="ADAL" clId="{200187CE-A1B3-8B4E-B250-8C564DE0A3F0}" dt="2021-07-05T08:38:21.346" v="678" actId="26606"/>
          <ac:spMkLst>
            <pc:docMk/>
            <pc:sldMk cId="727513190" sldId="270"/>
            <ac:spMk id="20" creationId="{AC8F6C8C-AB5A-4548-942D-E3FD40ACBC49}"/>
          </ac:spMkLst>
        </pc:spChg>
        <pc:graphicFrameChg chg="add del mod modGraphic">
          <ac:chgData name="POH Mei Yi" userId="e61aafaa-9340-4d3c-9c83-01c925e747e7" providerId="ADAL" clId="{200187CE-A1B3-8B4E-B250-8C564DE0A3F0}" dt="2021-07-05T14:37:13.105" v="4243" actId="478"/>
          <ac:graphicFrameMkLst>
            <pc:docMk/>
            <pc:sldMk cId="727513190" sldId="270"/>
            <ac:graphicFrameMk id="4" creationId="{DCCF723C-1264-EA4A-808C-B60D95FDD88D}"/>
          </ac:graphicFrameMkLst>
        </pc:graphicFrameChg>
        <pc:graphicFrameChg chg="add del">
          <ac:chgData name="POH Mei Yi" userId="e61aafaa-9340-4d3c-9c83-01c925e747e7" providerId="ADAL" clId="{200187CE-A1B3-8B4E-B250-8C564DE0A3F0}" dt="2021-07-05T08:38:11.657" v="675" actId="26606"/>
          <ac:graphicFrameMkLst>
            <pc:docMk/>
            <pc:sldMk cId="727513190" sldId="270"/>
            <ac:graphicFrameMk id="5" creationId="{99C39500-FF23-4464-82AC-48B5B5C32264}"/>
          </ac:graphicFrameMkLst>
        </pc:graphicFrameChg>
        <pc:graphicFrameChg chg="add mod modGraphic">
          <ac:chgData name="POH Mei Yi" userId="e61aafaa-9340-4d3c-9c83-01c925e747e7" providerId="ADAL" clId="{200187CE-A1B3-8B4E-B250-8C564DE0A3F0}" dt="2021-07-05T14:37:48.819" v="4249"/>
          <ac:graphicFrameMkLst>
            <pc:docMk/>
            <pc:sldMk cId="727513190" sldId="270"/>
            <ac:graphicFrameMk id="8" creationId="{0A7AF7A1-69EF-B841-9AD2-AAE57CA8F4DF}"/>
          </ac:graphicFrameMkLst>
        </pc:graphicFrameChg>
        <pc:picChg chg="add del">
          <ac:chgData name="POH Mei Yi" userId="e61aafaa-9340-4d3c-9c83-01c925e747e7" providerId="ADAL" clId="{200187CE-A1B3-8B4E-B250-8C564DE0A3F0}" dt="2021-07-05T08:38:11.657" v="675" actId="26606"/>
          <ac:picMkLst>
            <pc:docMk/>
            <pc:sldMk cId="727513190" sldId="270"/>
            <ac:picMk id="6" creationId="{2BA9CB55-EBE9-4908-835D-D74BB10B8C40}"/>
          </ac:picMkLst>
        </pc:picChg>
      </pc:sldChg>
      <pc:sldChg chg="addSp modSp mod ord setBg">
        <pc:chgData name="POH Mei Yi" userId="e61aafaa-9340-4d3c-9c83-01c925e747e7" providerId="ADAL" clId="{200187CE-A1B3-8B4E-B250-8C564DE0A3F0}" dt="2021-07-05T08:38:00.304" v="673" actId="26606"/>
        <pc:sldMkLst>
          <pc:docMk/>
          <pc:sldMk cId="3196262736" sldId="271"/>
        </pc:sldMkLst>
        <pc:spChg chg="mod">
          <ac:chgData name="POH Mei Yi" userId="e61aafaa-9340-4d3c-9c83-01c925e747e7" providerId="ADAL" clId="{200187CE-A1B3-8B4E-B250-8C564DE0A3F0}" dt="2021-07-05T08:38:00.304" v="673" actId="26606"/>
          <ac:spMkLst>
            <pc:docMk/>
            <pc:sldMk cId="3196262736" sldId="271"/>
            <ac:spMk id="4" creationId="{5B30CACD-3011-E543-9937-9EEC95E62B54}"/>
          </ac:spMkLst>
        </pc:spChg>
        <pc:spChg chg="mod">
          <ac:chgData name="POH Mei Yi" userId="e61aafaa-9340-4d3c-9c83-01c925e747e7" providerId="ADAL" clId="{200187CE-A1B3-8B4E-B250-8C564DE0A3F0}" dt="2021-07-05T08:38:00.304" v="673" actId="26606"/>
          <ac:spMkLst>
            <pc:docMk/>
            <pc:sldMk cId="3196262736" sldId="271"/>
            <ac:spMk id="5" creationId="{91DAF9EE-BAE5-BB44-B76A-402C1CBA3A54}"/>
          </ac:spMkLst>
        </pc:spChg>
        <pc:spChg chg="add">
          <ac:chgData name="POH Mei Yi" userId="e61aafaa-9340-4d3c-9c83-01c925e747e7" providerId="ADAL" clId="{200187CE-A1B3-8B4E-B250-8C564DE0A3F0}" dt="2021-07-05T08:38:00.304" v="673" actId="26606"/>
          <ac:spMkLst>
            <pc:docMk/>
            <pc:sldMk cId="3196262736" sldId="271"/>
            <ac:spMk id="10" creationId="{8C790BE2-4E4F-4AAF-81A2-4A6F4885EBE6}"/>
          </ac:spMkLst>
        </pc:spChg>
        <pc:spChg chg="add">
          <ac:chgData name="POH Mei Yi" userId="e61aafaa-9340-4d3c-9c83-01c925e747e7" providerId="ADAL" clId="{200187CE-A1B3-8B4E-B250-8C564DE0A3F0}" dt="2021-07-05T08:38:00.304" v="673" actId="26606"/>
          <ac:spMkLst>
            <pc:docMk/>
            <pc:sldMk cId="3196262736" sldId="271"/>
            <ac:spMk id="12" creationId="{D28B54C3-B57B-472A-B96E-1FCB67093DC2}"/>
          </ac:spMkLst>
        </pc:spChg>
        <pc:spChg chg="add">
          <ac:chgData name="POH Mei Yi" userId="e61aafaa-9340-4d3c-9c83-01c925e747e7" providerId="ADAL" clId="{200187CE-A1B3-8B4E-B250-8C564DE0A3F0}" dt="2021-07-05T08:38:00.304" v="673" actId="26606"/>
          <ac:spMkLst>
            <pc:docMk/>
            <pc:sldMk cId="3196262736" sldId="271"/>
            <ac:spMk id="14" creationId="{7DB3C429-F8DA-49B9-AF84-21996FCF78B5}"/>
          </ac:spMkLst>
        </pc:spChg>
        <pc:spChg chg="add">
          <ac:chgData name="POH Mei Yi" userId="e61aafaa-9340-4d3c-9c83-01c925e747e7" providerId="ADAL" clId="{200187CE-A1B3-8B4E-B250-8C564DE0A3F0}" dt="2021-07-05T08:38:00.304" v="673" actId="26606"/>
          <ac:spMkLst>
            <pc:docMk/>
            <pc:sldMk cId="3196262736" sldId="271"/>
            <ac:spMk id="16" creationId="{E12088DD-B1AD-40E0-8B86-1D87A2CCD9BE}"/>
          </ac:spMkLst>
        </pc:spChg>
        <pc:spChg chg="add">
          <ac:chgData name="POH Mei Yi" userId="e61aafaa-9340-4d3c-9c83-01c925e747e7" providerId="ADAL" clId="{200187CE-A1B3-8B4E-B250-8C564DE0A3F0}" dt="2021-07-05T08:38:00.304" v="673" actId="26606"/>
          <ac:spMkLst>
            <pc:docMk/>
            <pc:sldMk cId="3196262736" sldId="271"/>
            <ac:spMk id="18" creationId="{C4C9F2B0-1044-46EB-8AEB-C3BFFDE6C2CC}"/>
          </ac:spMkLst>
        </pc:spChg>
        <pc:spChg chg="add">
          <ac:chgData name="POH Mei Yi" userId="e61aafaa-9340-4d3c-9c83-01c925e747e7" providerId="ADAL" clId="{200187CE-A1B3-8B4E-B250-8C564DE0A3F0}" dt="2021-07-05T08:38:00.304" v="673" actId="26606"/>
          <ac:spMkLst>
            <pc:docMk/>
            <pc:sldMk cId="3196262736" sldId="271"/>
            <ac:spMk id="20" creationId="{0C395952-4E26-45A2-8756-2ADFD6E53C6E}"/>
          </ac:spMkLst>
        </pc:spChg>
        <pc:spChg chg="add">
          <ac:chgData name="POH Mei Yi" userId="e61aafaa-9340-4d3c-9c83-01c925e747e7" providerId="ADAL" clId="{200187CE-A1B3-8B4E-B250-8C564DE0A3F0}" dt="2021-07-05T08:38:00.304" v="673" actId="26606"/>
          <ac:spMkLst>
            <pc:docMk/>
            <pc:sldMk cId="3196262736" sldId="271"/>
            <ac:spMk id="22" creationId="{4734BADF-9461-4621-B112-2D7BABEA7DD0}"/>
          </ac:spMkLst>
        </pc:spChg>
      </pc:sldChg>
      <pc:sldChg chg="addSp modSp del mod setBg">
        <pc:chgData name="POH Mei Yi" userId="e61aafaa-9340-4d3c-9c83-01c925e747e7" providerId="ADAL" clId="{200187CE-A1B3-8B4E-B250-8C564DE0A3F0}" dt="2021-07-05T08:43:33.639" v="1120" actId="2696"/>
        <pc:sldMkLst>
          <pc:docMk/>
          <pc:sldMk cId="2036837594" sldId="272"/>
        </pc:sldMkLst>
        <pc:spChg chg="mod">
          <ac:chgData name="POH Mei Yi" userId="e61aafaa-9340-4d3c-9c83-01c925e747e7" providerId="ADAL" clId="{200187CE-A1B3-8B4E-B250-8C564DE0A3F0}" dt="2021-07-05T08:38:34.472" v="680" actId="26606"/>
          <ac:spMkLst>
            <pc:docMk/>
            <pc:sldMk cId="2036837594" sldId="272"/>
            <ac:spMk id="4" creationId="{5B30CACD-3011-E543-9937-9EEC95E62B54}"/>
          </ac:spMkLst>
        </pc:spChg>
        <pc:spChg chg="mod">
          <ac:chgData name="POH Mei Yi" userId="e61aafaa-9340-4d3c-9c83-01c925e747e7" providerId="ADAL" clId="{200187CE-A1B3-8B4E-B250-8C564DE0A3F0}" dt="2021-07-05T08:43:27.179" v="1117" actId="21"/>
          <ac:spMkLst>
            <pc:docMk/>
            <pc:sldMk cId="2036837594" sldId="272"/>
            <ac:spMk id="5" creationId="{91DAF9EE-BAE5-BB44-B76A-402C1CBA3A54}"/>
          </ac:spMkLst>
        </pc:spChg>
        <pc:spChg chg="add">
          <ac:chgData name="POH Mei Yi" userId="e61aafaa-9340-4d3c-9c83-01c925e747e7" providerId="ADAL" clId="{200187CE-A1B3-8B4E-B250-8C564DE0A3F0}" dt="2021-07-05T08:38:34.472" v="680" actId="26606"/>
          <ac:spMkLst>
            <pc:docMk/>
            <pc:sldMk cId="2036837594" sldId="272"/>
            <ac:spMk id="10" creationId="{0E30439A-8A5B-46EC-8283-9B6B031D40D0}"/>
          </ac:spMkLst>
        </pc:spChg>
        <pc:spChg chg="add">
          <ac:chgData name="POH Mei Yi" userId="e61aafaa-9340-4d3c-9c83-01c925e747e7" providerId="ADAL" clId="{200187CE-A1B3-8B4E-B250-8C564DE0A3F0}" dt="2021-07-05T08:38:34.472" v="680" actId="26606"/>
          <ac:spMkLst>
            <pc:docMk/>
            <pc:sldMk cId="2036837594" sldId="272"/>
            <ac:spMk id="12" creationId="{5CEAD642-85CF-4750-8432-7C80C901F001}"/>
          </ac:spMkLst>
        </pc:spChg>
        <pc:spChg chg="add">
          <ac:chgData name="POH Mei Yi" userId="e61aafaa-9340-4d3c-9c83-01c925e747e7" providerId="ADAL" clId="{200187CE-A1B3-8B4E-B250-8C564DE0A3F0}" dt="2021-07-05T08:38:34.472" v="680" actId="26606"/>
          <ac:spMkLst>
            <pc:docMk/>
            <pc:sldMk cId="2036837594" sldId="272"/>
            <ac:spMk id="14" creationId="{FA33EEAE-15D5-4119-8C1E-89D943F911EF}"/>
          </ac:spMkLst>
        </pc:spChg>
        <pc:spChg chg="add">
          <ac:chgData name="POH Mei Yi" userId="e61aafaa-9340-4d3c-9c83-01c925e747e7" providerId="ADAL" clId="{200187CE-A1B3-8B4E-B250-8C564DE0A3F0}" dt="2021-07-05T08:38:34.472" v="680" actId="26606"/>
          <ac:spMkLst>
            <pc:docMk/>
            <pc:sldMk cId="2036837594" sldId="272"/>
            <ac:spMk id="16" creationId="{730D8B3B-9B80-4025-B934-26DC7D7CD231}"/>
          </ac:spMkLst>
        </pc:spChg>
        <pc:spChg chg="add">
          <ac:chgData name="POH Mei Yi" userId="e61aafaa-9340-4d3c-9c83-01c925e747e7" providerId="ADAL" clId="{200187CE-A1B3-8B4E-B250-8C564DE0A3F0}" dt="2021-07-05T08:38:34.472" v="680" actId="26606"/>
          <ac:spMkLst>
            <pc:docMk/>
            <pc:sldMk cId="2036837594" sldId="272"/>
            <ac:spMk id="18" creationId="{B5A1B09C-1565-46F8-B70F-621C5EB48A09}"/>
          </ac:spMkLst>
        </pc:spChg>
        <pc:spChg chg="add">
          <ac:chgData name="POH Mei Yi" userId="e61aafaa-9340-4d3c-9c83-01c925e747e7" providerId="ADAL" clId="{200187CE-A1B3-8B4E-B250-8C564DE0A3F0}" dt="2021-07-05T08:38:34.472" v="680" actId="26606"/>
          <ac:spMkLst>
            <pc:docMk/>
            <pc:sldMk cId="2036837594" sldId="272"/>
            <ac:spMk id="20" creationId="{8C516CC8-80AC-446C-A56E-9F54B7210402}"/>
          </ac:spMkLst>
        </pc:spChg>
        <pc:spChg chg="add">
          <ac:chgData name="POH Mei Yi" userId="e61aafaa-9340-4d3c-9c83-01c925e747e7" providerId="ADAL" clId="{200187CE-A1B3-8B4E-B250-8C564DE0A3F0}" dt="2021-07-05T08:38:34.472" v="680" actId="26606"/>
          <ac:spMkLst>
            <pc:docMk/>
            <pc:sldMk cId="2036837594" sldId="272"/>
            <ac:spMk id="22" creationId="{53947E58-F088-49F1-A3D1-DEA690192E84}"/>
          </ac:spMkLst>
        </pc:spChg>
      </pc:sldChg>
      <pc:sldChg chg="del">
        <pc:chgData name="POH Mei Yi" userId="e61aafaa-9340-4d3c-9c83-01c925e747e7" providerId="ADAL" clId="{200187CE-A1B3-8B4E-B250-8C564DE0A3F0}" dt="2021-07-05T08:45:09.288" v="1219" actId="2696"/>
        <pc:sldMkLst>
          <pc:docMk/>
          <pc:sldMk cId="1817696410" sldId="273"/>
        </pc:sldMkLst>
      </pc:sldChg>
      <pc:sldChg chg="addSp delSp modSp mod setBg">
        <pc:chgData name="POH Mei Yi" userId="e61aafaa-9340-4d3c-9c83-01c925e747e7" providerId="ADAL" clId="{200187CE-A1B3-8B4E-B250-8C564DE0A3F0}" dt="2021-07-05T14:40:06.849" v="4273"/>
        <pc:sldMkLst>
          <pc:docMk/>
          <pc:sldMk cId="1018472131" sldId="274"/>
        </pc:sldMkLst>
        <pc:spChg chg="mod">
          <ac:chgData name="POH Mei Yi" userId="e61aafaa-9340-4d3c-9c83-01c925e747e7" providerId="ADAL" clId="{200187CE-A1B3-8B4E-B250-8C564DE0A3F0}" dt="2021-07-05T08:46:39.792" v="1442" actId="26606"/>
          <ac:spMkLst>
            <pc:docMk/>
            <pc:sldMk cId="1018472131" sldId="274"/>
            <ac:spMk id="6" creationId="{D686E2AB-5920-B742-B535-C0A65C3AFFC5}"/>
          </ac:spMkLst>
        </pc:spChg>
        <pc:spChg chg="mod">
          <ac:chgData name="POH Mei Yi" userId="e61aafaa-9340-4d3c-9c83-01c925e747e7" providerId="ADAL" clId="{200187CE-A1B3-8B4E-B250-8C564DE0A3F0}" dt="2021-07-05T14:33:41.945" v="4061" actId="20577"/>
          <ac:spMkLst>
            <pc:docMk/>
            <pc:sldMk cId="1018472131" sldId="274"/>
            <ac:spMk id="7" creationId="{5D1C7CF7-A4AB-B54E-9C88-21FA417BCF78}"/>
          </ac:spMkLst>
        </pc:spChg>
        <pc:spChg chg="add del">
          <ac:chgData name="POH Mei Yi" userId="e61aafaa-9340-4d3c-9c83-01c925e747e7" providerId="ADAL" clId="{200187CE-A1B3-8B4E-B250-8C564DE0A3F0}" dt="2021-07-05T08:46:39.782" v="1441" actId="26606"/>
          <ac:spMkLst>
            <pc:docMk/>
            <pc:sldMk cId="1018472131" sldId="274"/>
            <ac:spMk id="12" creationId="{979E27D9-03C7-44E2-9FF8-15D0C8506AF7}"/>
          </ac:spMkLst>
        </pc:spChg>
        <pc:spChg chg="add del">
          <ac:chgData name="POH Mei Yi" userId="e61aafaa-9340-4d3c-9c83-01c925e747e7" providerId="ADAL" clId="{200187CE-A1B3-8B4E-B250-8C564DE0A3F0}" dt="2021-07-05T08:46:39.782" v="1441" actId="26606"/>
          <ac:spMkLst>
            <pc:docMk/>
            <pc:sldMk cId="1018472131" sldId="274"/>
            <ac:spMk id="14" creationId="{EEBF1590-3B36-48EE-A89D-3B6F3CB256AB}"/>
          </ac:spMkLst>
        </pc:spChg>
        <pc:spChg chg="add del">
          <ac:chgData name="POH Mei Yi" userId="e61aafaa-9340-4d3c-9c83-01c925e747e7" providerId="ADAL" clId="{200187CE-A1B3-8B4E-B250-8C564DE0A3F0}" dt="2021-07-05T08:46:39.782" v="1441" actId="26606"/>
          <ac:spMkLst>
            <pc:docMk/>
            <pc:sldMk cId="1018472131" sldId="274"/>
            <ac:spMk id="16" creationId="{AC8F6C8C-AB5A-4548-942D-E3FD40ACBC49}"/>
          </ac:spMkLst>
        </pc:spChg>
        <pc:spChg chg="add">
          <ac:chgData name="POH Mei Yi" userId="e61aafaa-9340-4d3c-9c83-01c925e747e7" providerId="ADAL" clId="{200187CE-A1B3-8B4E-B250-8C564DE0A3F0}" dt="2021-07-05T08:46:39.792" v="1442" actId="26606"/>
          <ac:spMkLst>
            <pc:docMk/>
            <pc:sldMk cId="1018472131" sldId="274"/>
            <ac:spMk id="18" creationId="{979E27D9-03C7-44E2-9FF8-15D0C8506AF7}"/>
          </ac:spMkLst>
        </pc:spChg>
        <pc:spChg chg="add">
          <ac:chgData name="POH Mei Yi" userId="e61aafaa-9340-4d3c-9c83-01c925e747e7" providerId="ADAL" clId="{200187CE-A1B3-8B4E-B250-8C564DE0A3F0}" dt="2021-07-05T08:46:39.792" v="1442" actId="26606"/>
          <ac:spMkLst>
            <pc:docMk/>
            <pc:sldMk cId="1018472131" sldId="274"/>
            <ac:spMk id="19" creationId="{EEBF1590-3B36-48EE-A89D-3B6F3CB256AB}"/>
          </ac:spMkLst>
        </pc:spChg>
        <pc:spChg chg="add">
          <ac:chgData name="POH Mei Yi" userId="e61aafaa-9340-4d3c-9c83-01c925e747e7" providerId="ADAL" clId="{200187CE-A1B3-8B4E-B250-8C564DE0A3F0}" dt="2021-07-05T08:46:39.792" v="1442" actId="26606"/>
          <ac:spMkLst>
            <pc:docMk/>
            <pc:sldMk cId="1018472131" sldId="274"/>
            <ac:spMk id="20" creationId="{AC8F6C8C-AB5A-4548-942D-E3FD40ACBC49}"/>
          </ac:spMkLst>
        </pc:spChg>
        <pc:graphicFrameChg chg="add mod">
          <ac:chgData name="POH Mei Yi" userId="e61aafaa-9340-4d3c-9c83-01c925e747e7" providerId="ADAL" clId="{200187CE-A1B3-8B4E-B250-8C564DE0A3F0}" dt="2021-07-05T14:40:06.849" v="4273"/>
          <ac:graphicFrameMkLst>
            <pc:docMk/>
            <pc:sldMk cId="1018472131" sldId="274"/>
            <ac:graphicFrameMk id="8" creationId="{989B5EC4-CCC2-BF48-8E7C-0FF7A92CA1D5}"/>
          </ac:graphicFrameMkLst>
        </pc:graphicFrameChg>
        <pc:graphicFrameChg chg="add del mod">
          <ac:chgData name="POH Mei Yi" userId="e61aafaa-9340-4d3c-9c83-01c925e747e7" providerId="ADAL" clId="{200187CE-A1B3-8B4E-B250-8C564DE0A3F0}" dt="2021-07-05T14:40:06.442" v="4272" actId="478"/>
          <ac:graphicFrameMkLst>
            <pc:docMk/>
            <pc:sldMk cId="1018472131" sldId="274"/>
            <ac:graphicFrameMk id="10" creationId="{9D8D2076-CC2F-A444-A704-FC2050A78976}"/>
          </ac:graphicFrameMkLst>
        </pc:graphicFrameChg>
      </pc:sldChg>
      <pc:sldChg chg="addSp delSp modSp mod setBg">
        <pc:chgData name="POH Mei Yi" userId="e61aafaa-9340-4d3c-9c83-01c925e747e7" providerId="ADAL" clId="{200187CE-A1B3-8B4E-B250-8C564DE0A3F0}" dt="2021-07-05T14:37:55.990" v="4251"/>
        <pc:sldMkLst>
          <pc:docMk/>
          <pc:sldMk cId="3388757859" sldId="275"/>
        </pc:sldMkLst>
        <pc:spChg chg="mod">
          <ac:chgData name="POH Mei Yi" userId="e61aafaa-9340-4d3c-9c83-01c925e747e7" providerId="ADAL" clId="{200187CE-A1B3-8B4E-B250-8C564DE0A3F0}" dt="2021-07-05T08:38:28.802" v="679" actId="26606"/>
          <ac:spMkLst>
            <pc:docMk/>
            <pc:sldMk cId="3388757859" sldId="275"/>
            <ac:spMk id="2" creationId="{A06B7C83-D71B-FC4B-88DA-833E30087436}"/>
          </ac:spMkLst>
        </pc:spChg>
        <pc:spChg chg="mod">
          <ac:chgData name="POH Mei Yi" userId="e61aafaa-9340-4d3c-9c83-01c925e747e7" providerId="ADAL" clId="{200187CE-A1B3-8B4E-B250-8C564DE0A3F0}" dt="2021-07-05T09:42:54.425" v="2699" actId="20577"/>
          <ac:spMkLst>
            <pc:docMk/>
            <pc:sldMk cId="3388757859" sldId="275"/>
            <ac:spMk id="3" creationId="{7BB03791-4C8D-094A-9D7D-007770EFC446}"/>
          </ac:spMkLst>
        </pc:spChg>
        <pc:spChg chg="add">
          <ac:chgData name="POH Mei Yi" userId="e61aafaa-9340-4d3c-9c83-01c925e747e7" providerId="ADAL" clId="{200187CE-A1B3-8B4E-B250-8C564DE0A3F0}" dt="2021-07-05T08:38:28.802" v="679" actId="26606"/>
          <ac:spMkLst>
            <pc:docMk/>
            <pc:sldMk cId="3388757859" sldId="275"/>
            <ac:spMk id="8" creationId="{979E27D9-03C7-44E2-9FF8-15D0C8506AF7}"/>
          </ac:spMkLst>
        </pc:spChg>
        <pc:spChg chg="add">
          <ac:chgData name="POH Mei Yi" userId="e61aafaa-9340-4d3c-9c83-01c925e747e7" providerId="ADAL" clId="{200187CE-A1B3-8B4E-B250-8C564DE0A3F0}" dt="2021-07-05T08:38:28.802" v="679" actId="26606"/>
          <ac:spMkLst>
            <pc:docMk/>
            <pc:sldMk cId="3388757859" sldId="275"/>
            <ac:spMk id="10" creationId="{EEBF1590-3B36-48EE-A89D-3B6F3CB256AB}"/>
          </ac:spMkLst>
        </pc:spChg>
        <pc:spChg chg="add">
          <ac:chgData name="POH Mei Yi" userId="e61aafaa-9340-4d3c-9c83-01c925e747e7" providerId="ADAL" clId="{200187CE-A1B3-8B4E-B250-8C564DE0A3F0}" dt="2021-07-05T08:38:28.802" v="679" actId="26606"/>
          <ac:spMkLst>
            <pc:docMk/>
            <pc:sldMk cId="3388757859" sldId="275"/>
            <ac:spMk id="12" creationId="{AC8F6C8C-AB5A-4548-942D-E3FD40ACBC49}"/>
          </ac:spMkLst>
        </pc:spChg>
        <pc:graphicFrameChg chg="add del mod">
          <ac:chgData name="POH Mei Yi" userId="e61aafaa-9340-4d3c-9c83-01c925e747e7" providerId="ADAL" clId="{200187CE-A1B3-8B4E-B250-8C564DE0A3F0}" dt="2021-07-05T14:37:20.312" v="4245" actId="478"/>
          <ac:graphicFrameMkLst>
            <pc:docMk/>
            <pc:sldMk cId="3388757859" sldId="275"/>
            <ac:graphicFrameMk id="7" creationId="{4A00B4AD-6CBC-FA48-BA56-8B85ACB935DD}"/>
          </ac:graphicFrameMkLst>
        </pc:graphicFrameChg>
        <pc:graphicFrameChg chg="add del mod">
          <ac:chgData name="POH Mei Yi" userId="e61aafaa-9340-4d3c-9c83-01c925e747e7" providerId="ADAL" clId="{200187CE-A1B3-8B4E-B250-8C564DE0A3F0}" dt="2021-07-05T14:37:55.530" v="4250" actId="478"/>
          <ac:graphicFrameMkLst>
            <pc:docMk/>
            <pc:sldMk cId="3388757859" sldId="275"/>
            <ac:graphicFrameMk id="9" creationId="{FE043926-6FE8-2643-A75F-B5D7484BDB87}"/>
          </ac:graphicFrameMkLst>
        </pc:graphicFrameChg>
        <pc:graphicFrameChg chg="add mod">
          <ac:chgData name="POH Mei Yi" userId="e61aafaa-9340-4d3c-9c83-01c925e747e7" providerId="ADAL" clId="{200187CE-A1B3-8B4E-B250-8C564DE0A3F0}" dt="2021-07-05T14:37:55.990" v="4251"/>
          <ac:graphicFrameMkLst>
            <pc:docMk/>
            <pc:sldMk cId="3388757859" sldId="275"/>
            <ac:graphicFrameMk id="11" creationId="{DFEE856B-A8BF-0C43-B2E5-746AC8DC5F5C}"/>
          </ac:graphicFrameMkLst>
        </pc:graphicFrameChg>
      </pc:sldChg>
      <pc:sldChg chg="modSp add mod">
        <pc:chgData name="POH Mei Yi" userId="e61aafaa-9340-4d3c-9c83-01c925e747e7" providerId="ADAL" clId="{200187CE-A1B3-8B4E-B250-8C564DE0A3F0}" dt="2021-07-05T08:57:21.049" v="1753" actId="20577"/>
        <pc:sldMkLst>
          <pc:docMk/>
          <pc:sldMk cId="3403100587" sldId="276"/>
        </pc:sldMkLst>
        <pc:spChg chg="mod">
          <ac:chgData name="POH Mei Yi" userId="e61aafaa-9340-4d3c-9c83-01c925e747e7" providerId="ADAL" clId="{200187CE-A1B3-8B4E-B250-8C564DE0A3F0}" dt="2021-07-05T08:43:03.645" v="1067" actId="20577"/>
          <ac:spMkLst>
            <pc:docMk/>
            <pc:sldMk cId="3403100587" sldId="276"/>
            <ac:spMk id="4" creationId="{5B30CACD-3011-E543-9937-9EEC95E62B54}"/>
          </ac:spMkLst>
        </pc:spChg>
        <pc:spChg chg="mod">
          <ac:chgData name="POH Mei Yi" userId="e61aafaa-9340-4d3c-9c83-01c925e747e7" providerId="ADAL" clId="{200187CE-A1B3-8B4E-B250-8C564DE0A3F0}" dt="2021-07-05T08:57:21.049" v="1753" actId="20577"/>
          <ac:spMkLst>
            <pc:docMk/>
            <pc:sldMk cId="3403100587" sldId="276"/>
            <ac:spMk id="5" creationId="{91DAF9EE-BAE5-BB44-B76A-402C1CBA3A54}"/>
          </ac:spMkLst>
        </pc:spChg>
      </pc:sldChg>
      <pc:sldChg chg="addSp delSp add del setBg delDesignElem">
        <pc:chgData name="POH Mei Yi" userId="e61aafaa-9340-4d3c-9c83-01c925e747e7" providerId="ADAL" clId="{200187CE-A1B3-8B4E-B250-8C564DE0A3F0}" dt="2021-07-05T08:42:58.148" v="1047"/>
        <pc:sldMkLst>
          <pc:docMk/>
          <pc:sldMk cId="4189472108" sldId="276"/>
        </pc:sldMkLst>
        <pc:spChg chg="add del">
          <ac:chgData name="POH Mei Yi" userId="e61aafaa-9340-4d3c-9c83-01c925e747e7" providerId="ADAL" clId="{200187CE-A1B3-8B4E-B250-8C564DE0A3F0}" dt="2021-07-05T08:42:58.148" v="1047"/>
          <ac:spMkLst>
            <pc:docMk/>
            <pc:sldMk cId="4189472108" sldId="276"/>
            <ac:spMk id="10" creationId="{8C790BE2-4E4F-4AAF-81A2-4A6F4885EBE6}"/>
          </ac:spMkLst>
        </pc:spChg>
        <pc:spChg chg="add del">
          <ac:chgData name="POH Mei Yi" userId="e61aafaa-9340-4d3c-9c83-01c925e747e7" providerId="ADAL" clId="{200187CE-A1B3-8B4E-B250-8C564DE0A3F0}" dt="2021-07-05T08:42:58.148" v="1047"/>
          <ac:spMkLst>
            <pc:docMk/>
            <pc:sldMk cId="4189472108" sldId="276"/>
            <ac:spMk id="12" creationId="{D28B54C3-B57B-472A-B96E-1FCB67093DC2}"/>
          </ac:spMkLst>
        </pc:spChg>
        <pc:spChg chg="add del">
          <ac:chgData name="POH Mei Yi" userId="e61aafaa-9340-4d3c-9c83-01c925e747e7" providerId="ADAL" clId="{200187CE-A1B3-8B4E-B250-8C564DE0A3F0}" dt="2021-07-05T08:42:58.148" v="1047"/>
          <ac:spMkLst>
            <pc:docMk/>
            <pc:sldMk cId="4189472108" sldId="276"/>
            <ac:spMk id="14" creationId="{7DB3C429-F8DA-49B9-AF84-21996FCF78B5}"/>
          </ac:spMkLst>
        </pc:spChg>
        <pc:spChg chg="add del">
          <ac:chgData name="POH Mei Yi" userId="e61aafaa-9340-4d3c-9c83-01c925e747e7" providerId="ADAL" clId="{200187CE-A1B3-8B4E-B250-8C564DE0A3F0}" dt="2021-07-05T08:42:58.148" v="1047"/>
          <ac:spMkLst>
            <pc:docMk/>
            <pc:sldMk cId="4189472108" sldId="276"/>
            <ac:spMk id="16" creationId="{E12088DD-B1AD-40E0-8B86-1D87A2CCD9BE}"/>
          </ac:spMkLst>
        </pc:spChg>
        <pc:spChg chg="add del">
          <ac:chgData name="POH Mei Yi" userId="e61aafaa-9340-4d3c-9c83-01c925e747e7" providerId="ADAL" clId="{200187CE-A1B3-8B4E-B250-8C564DE0A3F0}" dt="2021-07-05T08:42:58.148" v="1047"/>
          <ac:spMkLst>
            <pc:docMk/>
            <pc:sldMk cId="4189472108" sldId="276"/>
            <ac:spMk id="18" creationId="{C4C9F2B0-1044-46EB-8AEB-C3BFFDE6C2CC}"/>
          </ac:spMkLst>
        </pc:spChg>
        <pc:spChg chg="add del">
          <ac:chgData name="POH Mei Yi" userId="e61aafaa-9340-4d3c-9c83-01c925e747e7" providerId="ADAL" clId="{200187CE-A1B3-8B4E-B250-8C564DE0A3F0}" dt="2021-07-05T08:42:58.148" v="1047"/>
          <ac:spMkLst>
            <pc:docMk/>
            <pc:sldMk cId="4189472108" sldId="276"/>
            <ac:spMk id="20" creationId="{0C395952-4E26-45A2-8756-2ADFD6E53C6E}"/>
          </ac:spMkLst>
        </pc:spChg>
        <pc:spChg chg="add del">
          <ac:chgData name="POH Mei Yi" userId="e61aafaa-9340-4d3c-9c83-01c925e747e7" providerId="ADAL" clId="{200187CE-A1B3-8B4E-B250-8C564DE0A3F0}" dt="2021-07-05T08:42:58.148" v="1047"/>
          <ac:spMkLst>
            <pc:docMk/>
            <pc:sldMk cId="4189472108" sldId="276"/>
            <ac:spMk id="22" creationId="{4734BADF-9461-4621-B112-2D7BABEA7DD0}"/>
          </ac:spMkLst>
        </pc:spChg>
      </pc:sldChg>
      <pc:sldChg chg="modSp add mod">
        <pc:chgData name="POH Mei Yi" userId="e61aafaa-9340-4d3c-9c83-01c925e747e7" providerId="ADAL" clId="{200187CE-A1B3-8B4E-B250-8C564DE0A3F0}" dt="2021-07-05T08:57:05.147" v="1749" actId="20577"/>
        <pc:sldMkLst>
          <pc:docMk/>
          <pc:sldMk cId="1138064767" sldId="277"/>
        </pc:sldMkLst>
        <pc:spChg chg="mod">
          <ac:chgData name="POH Mei Yi" userId="e61aafaa-9340-4d3c-9c83-01c925e747e7" providerId="ADAL" clId="{200187CE-A1B3-8B4E-B250-8C564DE0A3F0}" dt="2021-07-05T08:43:23.474" v="1116" actId="20577"/>
          <ac:spMkLst>
            <pc:docMk/>
            <pc:sldMk cId="1138064767" sldId="277"/>
            <ac:spMk id="4" creationId="{5B30CACD-3011-E543-9937-9EEC95E62B54}"/>
          </ac:spMkLst>
        </pc:spChg>
        <pc:spChg chg="mod">
          <ac:chgData name="POH Mei Yi" userId="e61aafaa-9340-4d3c-9c83-01c925e747e7" providerId="ADAL" clId="{200187CE-A1B3-8B4E-B250-8C564DE0A3F0}" dt="2021-07-05T08:57:05.147" v="1749" actId="20577"/>
          <ac:spMkLst>
            <pc:docMk/>
            <pc:sldMk cId="1138064767" sldId="277"/>
            <ac:spMk id="5" creationId="{91DAF9EE-BAE5-BB44-B76A-402C1CBA3A54}"/>
          </ac:spMkLst>
        </pc:spChg>
      </pc:sldChg>
      <pc:sldChg chg="addSp delSp add del setBg delDesignElem">
        <pc:chgData name="POH Mei Yi" userId="e61aafaa-9340-4d3c-9c83-01c925e747e7" providerId="ADAL" clId="{200187CE-A1B3-8B4E-B250-8C564DE0A3F0}" dt="2021-07-05T08:43:13.632" v="1070"/>
        <pc:sldMkLst>
          <pc:docMk/>
          <pc:sldMk cId="3080771372" sldId="277"/>
        </pc:sldMkLst>
        <pc:spChg chg="add del">
          <ac:chgData name="POH Mei Yi" userId="e61aafaa-9340-4d3c-9c83-01c925e747e7" providerId="ADAL" clId="{200187CE-A1B3-8B4E-B250-8C564DE0A3F0}" dt="2021-07-05T08:43:13.632" v="1070"/>
          <ac:spMkLst>
            <pc:docMk/>
            <pc:sldMk cId="3080771372" sldId="277"/>
            <ac:spMk id="10" creationId="{8C790BE2-4E4F-4AAF-81A2-4A6F4885EBE6}"/>
          </ac:spMkLst>
        </pc:spChg>
        <pc:spChg chg="add del">
          <ac:chgData name="POH Mei Yi" userId="e61aafaa-9340-4d3c-9c83-01c925e747e7" providerId="ADAL" clId="{200187CE-A1B3-8B4E-B250-8C564DE0A3F0}" dt="2021-07-05T08:43:13.632" v="1070"/>
          <ac:spMkLst>
            <pc:docMk/>
            <pc:sldMk cId="3080771372" sldId="277"/>
            <ac:spMk id="12" creationId="{D28B54C3-B57B-472A-B96E-1FCB67093DC2}"/>
          </ac:spMkLst>
        </pc:spChg>
        <pc:spChg chg="add del">
          <ac:chgData name="POH Mei Yi" userId="e61aafaa-9340-4d3c-9c83-01c925e747e7" providerId="ADAL" clId="{200187CE-A1B3-8B4E-B250-8C564DE0A3F0}" dt="2021-07-05T08:43:13.632" v="1070"/>
          <ac:spMkLst>
            <pc:docMk/>
            <pc:sldMk cId="3080771372" sldId="277"/>
            <ac:spMk id="14" creationId="{7DB3C429-F8DA-49B9-AF84-21996FCF78B5}"/>
          </ac:spMkLst>
        </pc:spChg>
        <pc:spChg chg="add del">
          <ac:chgData name="POH Mei Yi" userId="e61aafaa-9340-4d3c-9c83-01c925e747e7" providerId="ADAL" clId="{200187CE-A1B3-8B4E-B250-8C564DE0A3F0}" dt="2021-07-05T08:43:13.632" v="1070"/>
          <ac:spMkLst>
            <pc:docMk/>
            <pc:sldMk cId="3080771372" sldId="277"/>
            <ac:spMk id="16" creationId="{E12088DD-B1AD-40E0-8B86-1D87A2CCD9BE}"/>
          </ac:spMkLst>
        </pc:spChg>
        <pc:spChg chg="add del">
          <ac:chgData name="POH Mei Yi" userId="e61aafaa-9340-4d3c-9c83-01c925e747e7" providerId="ADAL" clId="{200187CE-A1B3-8B4E-B250-8C564DE0A3F0}" dt="2021-07-05T08:43:13.632" v="1070"/>
          <ac:spMkLst>
            <pc:docMk/>
            <pc:sldMk cId="3080771372" sldId="277"/>
            <ac:spMk id="18" creationId="{C4C9F2B0-1044-46EB-8AEB-C3BFFDE6C2CC}"/>
          </ac:spMkLst>
        </pc:spChg>
        <pc:spChg chg="add del">
          <ac:chgData name="POH Mei Yi" userId="e61aafaa-9340-4d3c-9c83-01c925e747e7" providerId="ADAL" clId="{200187CE-A1B3-8B4E-B250-8C564DE0A3F0}" dt="2021-07-05T08:43:13.632" v="1070"/>
          <ac:spMkLst>
            <pc:docMk/>
            <pc:sldMk cId="3080771372" sldId="277"/>
            <ac:spMk id="20" creationId="{0C395952-4E26-45A2-8756-2ADFD6E53C6E}"/>
          </ac:spMkLst>
        </pc:spChg>
        <pc:spChg chg="add del">
          <ac:chgData name="POH Mei Yi" userId="e61aafaa-9340-4d3c-9c83-01c925e747e7" providerId="ADAL" clId="{200187CE-A1B3-8B4E-B250-8C564DE0A3F0}" dt="2021-07-05T08:43:13.632" v="1070"/>
          <ac:spMkLst>
            <pc:docMk/>
            <pc:sldMk cId="3080771372" sldId="277"/>
            <ac:spMk id="22" creationId="{4734BADF-9461-4621-B112-2D7BABEA7DD0}"/>
          </ac:spMkLst>
        </pc:spChg>
      </pc:sldChg>
      <pc:sldChg chg="addSp delSp modSp add mod ord setBg delDesignElem">
        <pc:chgData name="POH Mei Yi" userId="e61aafaa-9340-4d3c-9c83-01c925e747e7" providerId="ADAL" clId="{200187CE-A1B3-8B4E-B250-8C564DE0A3F0}" dt="2021-07-05T14:39:54.046" v="4271"/>
        <pc:sldMkLst>
          <pc:docMk/>
          <pc:sldMk cId="924735807" sldId="278"/>
        </pc:sldMkLst>
        <pc:spChg chg="mod">
          <ac:chgData name="POH Mei Yi" userId="e61aafaa-9340-4d3c-9c83-01c925e747e7" providerId="ADAL" clId="{200187CE-A1B3-8B4E-B250-8C564DE0A3F0}" dt="2021-07-05T08:56:08.827" v="1720" actId="20577"/>
          <ac:spMkLst>
            <pc:docMk/>
            <pc:sldMk cId="924735807" sldId="278"/>
            <ac:spMk id="2" creationId="{D7D3793A-DCD6-734A-847C-0C40B433D026}"/>
          </ac:spMkLst>
        </pc:spChg>
        <pc:spChg chg="mod">
          <ac:chgData name="POH Mei Yi" userId="e61aafaa-9340-4d3c-9c83-01c925e747e7" providerId="ADAL" clId="{200187CE-A1B3-8B4E-B250-8C564DE0A3F0}" dt="2021-07-05T14:36:11.310" v="4242" actId="20577"/>
          <ac:spMkLst>
            <pc:docMk/>
            <pc:sldMk cId="924735807" sldId="278"/>
            <ac:spMk id="3" creationId="{580ED82F-80CC-074E-948C-C024A89B46FB}"/>
          </ac:spMkLst>
        </pc:spChg>
        <pc:spChg chg="del">
          <ac:chgData name="POH Mei Yi" userId="e61aafaa-9340-4d3c-9c83-01c925e747e7" providerId="ADAL" clId="{200187CE-A1B3-8B4E-B250-8C564DE0A3F0}" dt="2021-07-05T08:44:53.194" v="1217"/>
          <ac:spMkLst>
            <pc:docMk/>
            <pc:sldMk cId="924735807" sldId="278"/>
            <ac:spMk id="17" creationId="{979E27D9-03C7-44E2-9FF8-15D0C8506AF7}"/>
          </ac:spMkLst>
        </pc:spChg>
        <pc:spChg chg="del">
          <ac:chgData name="POH Mei Yi" userId="e61aafaa-9340-4d3c-9c83-01c925e747e7" providerId="ADAL" clId="{200187CE-A1B3-8B4E-B250-8C564DE0A3F0}" dt="2021-07-05T08:44:53.194" v="1217"/>
          <ac:spMkLst>
            <pc:docMk/>
            <pc:sldMk cId="924735807" sldId="278"/>
            <ac:spMk id="19" creationId="{EEBF1590-3B36-48EE-A89D-3B6F3CB256AB}"/>
          </ac:spMkLst>
        </pc:spChg>
        <pc:spChg chg="del">
          <ac:chgData name="POH Mei Yi" userId="e61aafaa-9340-4d3c-9c83-01c925e747e7" providerId="ADAL" clId="{200187CE-A1B3-8B4E-B250-8C564DE0A3F0}" dt="2021-07-05T08:44:53.194" v="1217"/>
          <ac:spMkLst>
            <pc:docMk/>
            <pc:sldMk cId="924735807" sldId="278"/>
            <ac:spMk id="21" creationId="{AC8F6C8C-AB5A-4548-942D-E3FD40ACBC49}"/>
          </ac:spMkLst>
        </pc:spChg>
        <pc:graphicFrameChg chg="add mod modGraphic">
          <ac:chgData name="POH Mei Yi" userId="e61aafaa-9340-4d3c-9c83-01c925e747e7" providerId="ADAL" clId="{200187CE-A1B3-8B4E-B250-8C564DE0A3F0}" dt="2021-07-05T14:39:54.046" v="4271"/>
          <ac:graphicFrameMkLst>
            <pc:docMk/>
            <pc:sldMk cId="924735807" sldId="278"/>
            <ac:graphicFrameMk id="5" creationId="{ED11363F-33BB-C84A-9807-21515EBC2D73}"/>
          </ac:graphicFrameMkLst>
        </pc:graphicFrameChg>
        <pc:graphicFrameChg chg="add del mod modGraphic">
          <ac:chgData name="POH Mei Yi" userId="e61aafaa-9340-4d3c-9c83-01c925e747e7" providerId="ADAL" clId="{200187CE-A1B3-8B4E-B250-8C564DE0A3F0}" dt="2021-07-05T14:39:33.552" v="4267" actId="478"/>
          <ac:graphicFrameMkLst>
            <pc:docMk/>
            <pc:sldMk cId="924735807" sldId="278"/>
            <ac:graphicFrameMk id="7" creationId="{29DDAF45-607E-6643-A926-E6F4EDEAAF75}"/>
          </ac:graphicFrameMkLst>
        </pc:graphicFrameChg>
      </pc:sldChg>
      <pc:sldChg chg="addSp delSp modSp new mod setBg modClrScheme chgLayout">
        <pc:chgData name="POH Mei Yi" userId="e61aafaa-9340-4d3c-9c83-01c925e747e7" providerId="ADAL" clId="{200187CE-A1B3-8B4E-B250-8C564DE0A3F0}" dt="2021-07-05T08:57:40.265" v="1770" actId="20577"/>
        <pc:sldMkLst>
          <pc:docMk/>
          <pc:sldMk cId="906554487" sldId="279"/>
        </pc:sldMkLst>
        <pc:spChg chg="del mod ord">
          <ac:chgData name="POH Mei Yi" userId="e61aafaa-9340-4d3c-9c83-01c925e747e7" providerId="ADAL" clId="{200187CE-A1B3-8B4E-B250-8C564DE0A3F0}" dt="2021-07-05T08:45:47.073" v="1376" actId="700"/>
          <ac:spMkLst>
            <pc:docMk/>
            <pc:sldMk cId="906554487" sldId="279"/>
            <ac:spMk id="2" creationId="{A59B2D39-3D2F-CE42-AF41-52065291078C}"/>
          </ac:spMkLst>
        </pc:spChg>
        <pc:spChg chg="del mod ord">
          <ac:chgData name="POH Mei Yi" userId="e61aafaa-9340-4d3c-9c83-01c925e747e7" providerId="ADAL" clId="{200187CE-A1B3-8B4E-B250-8C564DE0A3F0}" dt="2021-07-05T08:45:47.073" v="1376" actId="700"/>
          <ac:spMkLst>
            <pc:docMk/>
            <pc:sldMk cId="906554487" sldId="279"/>
            <ac:spMk id="3" creationId="{DAE4BBFA-70AB-574E-B681-5AFDF7F16EA8}"/>
          </ac:spMkLst>
        </pc:spChg>
        <pc:spChg chg="add mod ord">
          <ac:chgData name="POH Mei Yi" userId="e61aafaa-9340-4d3c-9c83-01c925e747e7" providerId="ADAL" clId="{200187CE-A1B3-8B4E-B250-8C564DE0A3F0}" dt="2021-07-05T08:57:40.265" v="1770" actId="20577"/>
          <ac:spMkLst>
            <pc:docMk/>
            <pc:sldMk cId="906554487" sldId="279"/>
            <ac:spMk id="4" creationId="{BACE8785-2B6F-B34C-B6D8-CC5F9C44597D}"/>
          </ac:spMkLst>
        </pc:spChg>
        <pc:spChg chg="add del mod ord">
          <ac:chgData name="POH Mei Yi" userId="e61aafaa-9340-4d3c-9c83-01c925e747e7" providerId="ADAL" clId="{200187CE-A1B3-8B4E-B250-8C564DE0A3F0}" dt="2021-07-05T08:46:29.164" v="1439" actId="478"/>
          <ac:spMkLst>
            <pc:docMk/>
            <pc:sldMk cId="906554487" sldId="279"/>
            <ac:spMk id="5" creationId="{4466442F-D707-8F46-8D41-18C9D71D9A6F}"/>
          </ac:spMkLst>
        </pc:spChg>
        <pc:spChg chg="add">
          <ac:chgData name="POH Mei Yi" userId="e61aafaa-9340-4d3c-9c83-01c925e747e7" providerId="ADAL" clId="{200187CE-A1B3-8B4E-B250-8C564DE0A3F0}" dt="2021-07-05T08:46:08.184" v="1425" actId="26606"/>
          <ac:spMkLst>
            <pc:docMk/>
            <pc:sldMk cId="906554487" sldId="279"/>
            <ac:spMk id="10" creationId="{8C790BE2-4E4F-4AAF-81A2-4A6F4885EBE6}"/>
          </ac:spMkLst>
        </pc:spChg>
        <pc:spChg chg="add">
          <ac:chgData name="POH Mei Yi" userId="e61aafaa-9340-4d3c-9c83-01c925e747e7" providerId="ADAL" clId="{200187CE-A1B3-8B4E-B250-8C564DE0A3F0}" dt="2021-07-05T08:46:08.184" v="1425" actId="26606"/>
          <ac:spMkLst>
            <pc:docMk/>
            <pc:sldMk cId="906554487" sldId="279"/>
            <ac:spMk id="12" creationId="{D28B54C3-B57B-472A-B96E-1FCB67093DC2}"/>
          </ac:spMkLst>
        </pc:spChg>
        <pc:spChg chg="add">
          <ac:chgData name="POH Mei Yi" userId="e61aafaa-9340-4d3c-9c83-01c925e747e7" providerId="ADAL" clId="{200187CE-A1B3-8B4E-B250-8C564DE0A3F0}" dt="2021-07-05T08:46:08.184" v="1425" actId="26606"/>
          <ac:spMkLst>
            <pc:docMk/>
            <pc:sldMk cId="906554487" sldId="279"/>
            <ac:spMk id="14" creationId="{7DB3C429-F8DA-49B9-AF84-21996FCF78B5}"/>
          </ac:spMkLst>
        </pc:spChg>
        <pc:spChg chg="add">
          <ac:chgData name="POH Mei Yi" userId="e61aafaa-9340-4d3c-9c83-01c925e747e7" providerId="ADAL" clId="{200187CE-A1B3-8B4E-B250-8C564DE0A3F0}" dt="2021-07-05T08:46:08.184" v="1425" actId="26606"/>
          <ac:spMkLst>
            <pc:docMk/>
            <pc:sldMk cId="906554487" sldId="279"/>
            <ac:spMk id="16" creationId="{E12088DD-B1AD-40E0-8B86-1D87A2CCD9BE}"/>
          </ac:spMkLst>
        </pc:spChg>
        <pc:spChg chg="add">
          <ac:chgData name="POH Mei Yi" userId="e61aafaa-9340-4d3c-9c83-01c925e747e7" providerId="ADAL" clId="{200187CE-A1B3-8B4E-B250-8C564DE0A3F0}" dt="2021-07-05T08:46:08.184" v="1425" actId="26606"/>
          <ac:spMkLst>
            <pc:docMk/>
            <pc:sldMk cId="906554487" sldId="279"/>
            <ac:spMk id="18" creationId="{C4C9F2B0-1044-46EB-8AEB-C3BFFDE6C2CC}"/>
          </ac:spMkLst>
        </pc:spChg>
        <pc:spChg chg="add">
          <ac:chgData name="POH Mei Yi" userId="e61aafaa-9340-4d3c-9c83-01c925e747e7" providerId="ADAL" clId="{200187CE-A1B3-8B4E-B250-8C564DE0A3F0}" dt="2021-07-05T08:46:08.184" v="1425" actId="26606"/>
          <ac:spMkLst>
            <pc:docMk/>
            <pc:sldMk cId="906554487" sldId="279"/>
            <ac:spMk id="20" creationId="{0C395952-4E26-45A2-8756-2ADFD6E53C6E}"/>
          </ac:spMkLst>
        </pc:spChg>
        <pc:spChg chg="add">
          <ac:chgData name="POH Mei Yi" userId="e61aafaa-9340-4d3c-9c83-01c925e747e7" providerId="ADAL" clId="{200187CE-A1B3-8B4E-B250-8C564DE0A3F0}" dt="2021-07-05T08:46:08.184" v="1425" actId="26606"/>
          <ac:spMkLst>
            <pc:docMk/>
            <pc:sldMk cId="906554487" sldId="279"/>
            <ac:spMk id="22" creationId="{4734BADF-9461-4621-B112-2D7BABEA7DD0}"/>
          </ac:spMkLst>
        </pc:spChg>
      </pc:sldChg>
      <pc:sldChg chg="addSp delSp modSp add mod setBg delDesignElem">
        <pc:chgData name="POH Mei Yi" userId="e61aafaa-9340-4d3c-9c83-01c925e747e7" providerId="ADAL" clId="{200187CE-A1B3-8B4E-B250-8C564DE0A3F0}" dt="2021-07-05T14:38:57.554" v="4260"/>
        <pc:sldMkLst>
          <pc:docMk/>
          <pc:sldMk cId="2046101428" sldId="280"/>
        </pc:sldMkLst>
        <pc:spChg chg="mod">
          <ac:chgData name="POH Mei Yi" userId="e61aafaa-9340-4d3c-9c83-01c925e747e7" providerId="ADAL" clId="{200187CE-A1B3-8B4E-B250-8C564DE0A3F0}" dt="2021-07-05T09:06:22.421" v="1904" actId="13926"/>
          <ac:spMkLst>
            <pc:docMk/>
            <pc:sldMk cId="2046101428" sldId="280"/>
            <ac:spMk id="3" creationId="{580ED82F-80CC-074E-948C-C024A89B46FB}"/>
          </ac:spMkLst>
        </pc:spChg>
        <pc:spChg chg="del">
          <ac:chgData name="POH Mei Yi" userId="e61aafaa-9340-4d3c-9c83-01c925e747e7" providerId="ADAL" clId="{200187CE-A1B3-8B4E-B250-8C564DE0A3F0}" dt="2021-07-05T08:55:49.703" v="1686"/>
          <ac:spMkLst>
            <pc:docMk/>
            <pc:sldMk cId="2046101428" sldId="280"/>
            <ac:spMk id="26" creationId="{979E27D9-03C7-44E2-9FF8-15D0C8506AF7}"/>
          </ac:spMkLst>
        </pc:spChg>
        <pc:spChg chg="del">
          <ac:chgData name="POH Mei Yi" userId="e61aafaa-9340-4d3c-9c83-01c925e747e7" providerId="ADAL" clId="{200187CE-A1B3-8B4E-B250-8C564DE0A3F0}" dt="2021-07-05T08:55:49.703" v="1686"/>
          <ac:spMkLst>
            <pc:docMk/>
            <pc:sldMk cId="2046101428" sldId="280"/>
            <ac:spMk id="28" creationId="{EEBF1590-3B36-48EE-A89D-3B6F3CB256AB}"/>
          </ac:spMkLst>
        </pc:spChg>
        <pc:spChg chg="del">
          <ac:chgData name="POH Mei Yi" userId="e61aafaa-9340-4d3c-9c83-01c925e747e7" providerId="ADAL" clId="{200187CE-A1B3-8B4E-B250-8C564DE0A3F0}" dt="2021-07-05T08:55:49.703" v="1686"/>
          <ac:spMkLst>
            <pc:docMk/>
            <pc:sldMk cId="2046101428" sldId="280"/>
            <ac:spMk id="30" creationId="{AC8F6C8C-AB5A-4548-942D-E3FD40ACBC49}"/>
          </ac:spMkLst>
        </pc:spChg>
        <pc:graphicFrameChg chg="add mod">
          <ac:chgData name="POH Mei Yi" userId="e61aafaa-9340-4d3c-9c83-01c925e747e7" providerId="ADAL" clId="{200187CE-A1B3-8B4E-B250-8C564DE0A3F0}" dt="2021-07-05T14:38:57.554" v="4260"/>
          <ac:graphicFrameMkLst>
            <pc:docMk/>
            <pc:sldMk cId="2046101428" sldId="280"/>
            <ac:graphicFrameMk id="6" creationId="{013470CC-071B-724A-8611-0585EF2DF5FF}"/>
          </ac:graphicFrameMkLst>
        </pc:graphicFrameChg>
        <pc:graphicFrameChg chg="del">
          <ac:chgData name="POH Mei Yi" userId="e61aafaa-9340-4d3c-9c83-01c925e747e7" providerId="ADAL" clId="{200187CE-A1B3-8B4E-B250-8C564DE0A3F0}" dt="2021-07-05T14:38:57.148" v="4259" actId="478"/>
          <ac:graphicFrameMkLst>
            <pc:docMk/>
            <pc:sldMk cId="2046101428" sldId="280"/>
            <ac:graphicFrameMk id="13" creationId="{297ADA2D-CD12-2C46-834D-703F0CFB6CAB}"/>
          </ac:graphicFrameMkLst>
        </pc:graphicFrameChg>
        <pc:picChg chg="add mod">
          <ac:chgData name="POH Mei Yi" userId="e61aafaa-9340-4d3c-9c83-01c925e747e7" providerId="ADAL" clId="{200187CE-A1B3-8B4E-B250-8C564DE0A3F0}" dt="2021-07-05T09:02:19.564" v="1774" actId="1076"/>
          <ac:picMkLst>
            <pc:docMk/>
            <pc:sldMk cId="2046101428" sldId="280"/>
            <ac:picMk id="4" creationId="{01A4FF80-70D6-534F-898D-91215EAF87BF}"/>
          </ac:picMkLst>
        </pc:picChg>
      </pc:sldChg>
      <pc:sldChg chg="addSp delSp modSp add mod setBg delDesignElem">
        <pc:chgData name="POH Mei Yi" userId="e61aafaa-9340-4d3c-9c83-01c925e747e7" providerId="ADAL" clId="{200187CE-A1B3-8B4E-B250-8C564DE0A3F0}" dt="2021-07-05T14:39:22.511" v="4264"/>
        <pc:sldMkLst>
          <pc:docMk/>
          <pc:sldMk cId="4237646551" sldId="281"/>
        </pc:sldMkLst>
        <pc:spChg chg="mod">
          <ac:chgData name="POH Mei Yi" userId="e61aafaa-9340-4d3c-9c83-01c925e747e7" providerId="ADAL" clId="{200187CE-A1B3-8B4E-B250-8C564DE0A3F0}" dt="2021-07-05T14:29:14.305" v="3817" actId="20577"/>
          <ac:spMkLst>
            <pc:docMk/>
            <pc:sldMk cId="4237646551" sldId="281"/>
            <ac:spMk id="2" creationId="{1FF1DD8D-3425-6340-A6F2-8B8A950CE54C}"/>
          </ac:spMkLst>
        </pc:spChg>
        <pc:spChg chg="del">
          <ac:chgData name="POH Mei Yi" userId="e61aafaa-9340-4d3c-9c83-01c925e747e7" providerId="ADAL" clId="{200187CE-A1B3-8B4E-B250-8C564DE0A3F0}" dt="2021-07-05T14:29:11.134" v="3812"/>
          <ac:spMkLst>
            <pc:docMk/>
            <pc:sldMk cId="4237646551" sldId="281"/>
            <ac:spMk id="8" creationId="{979E27D9-03C7-44E2-9FF8-15D0C8506AF7}"/>
          </ac:spMkLst>
        </pc:spChg>
        <pc:spChg chg="del">
          <ac:chgData name="POH Mei Yi" userId="e61aafaa-9340-4d3c-9c83-01c925e747e7" providerId="ADAL" clId="{200187CE-A1B3-8B4E-B250-8C564DE0A3F0}" dt="2021-07-05T14:29:11.134" v="3812"/>
          <ac:spMkLst>
            <pc:docMk/>
            <pc:sldMk cId="4237646551" sldId="281"/>
            <ac:spMk id="10" creationId="{EEBF1590-3B36-48EE-A89D-3B6F3CB256AB}"/>
          </ac:spMkLst>
        </pc:spChg>
        <pc:spChg chg="del">
          <ac:chgData name="POH Mei Yi" userId="e61aafaa-9340-4d3c-9c83-01c925e747e7" providerId="ADAL" clId="{200187CE-A1B3-8B4E-B250-8C564DE0A3F0}" dt="2021-07-05T14:29:11.134" v="3812"/>
          <ac:spMkLst>
            <pc:docMk/>
            <pc:sldMk cId="4237646551" sldId="281"/>
            <ac:spMk id="12" creationId="{AC8F6C8C-AB5A-4548-942D-E3FD40ACBC49}"/>
          </ac:spMkLst>
        </pc:spChg>
        <pc:graphicFrameChg chg="del">
          <ac:chgData name="POH Mei Yi" userId="e61aafaa-9340-4d3c-9c83-01c925e747e7" providerId="ADAL" clId="{200187CE-A1B3-8B4E-B250-8C564DE0A3F0}" dt="2021-07-05T14:39:02.146" v="4261" actId="478"/>
          <ac:graphicFrameMkLst>
            <pc:docMk/>
            <pc:sldMk cId="4237646551" sldId="281"/>
            <ac:graphicFrameMk id="7" creationId="{429D0182-20C6-DB41-892D-333F0D03A838}"/>
          </ac:graphicFrameMkLst>
        </pc:graphicFrameChg>
        <pc:graphicFrameChg chg="add mod modGraphic">
          <ac:chgData name="POH Mei Yi" userId="e61aafaa-9340-4d3c-9c83-01c925e747e7" providerId="ADAL" clId="{200187CE-A1B3-8B4E-B250-8C564DE0A3F0}" dt="2021-07-05T14:39:22.511" v="4264"/>
          <ac:graphicFrameMkLst>
            <pc:docMk/>
            <pc:sldMk cId="4237646551" sldId="281"/>
            <ac:graphicFrameMk id="9" creationId="{CEAF72BF-171D-6449-8FAA-E46CCFD52B15}"/>
          </ac:graphicFrameMkLst>
        </pc:graphicFrameChg>
      </pc:sldChg>
      <pc:sldChg chg="addSp delSp modSp add mod">
        <pc:chgData name="POH Mei Yi" userId="e61aafaa-9340-4d3c-9c83-01c925e747e7" providerId="ADAL" clId="{200187CE-A1B3-8B4E-B250-8C564DE0A3F0}" dt="2021-07-05T14:39:29.286" v="4266"/>
        <pc:sldMkLst>
          <pc:docMk/>
          <pc:sldMk cId="1039245332" sldId="282"/>
        </pc:sldMkLst>
        <pc:spChg chg="mod">
          <ac:chgData name="POH Mei Yi" userId="e61aafaa-9340-4d3c-9c83-01c925e747e7" providerId="ADAL" clId="{200187CE-A1B3-8B4E-B250-8C564DE0A3F0}" dt="2021-07-05T14:29:17.552" v="3822" actId="20577"/>
          <ac:spMkLst>
            <pc:docMk/>
            <pc:sldMk cId="1039245332" sldId="282"/>
            <ac:spMk id="2" creationId="{D7D3793A-DCD6-734A-847C-0C40B433D026}"/>
          </ac:spMkLst>
        </pc:spChg>
        <pc:graphicFrameChg chg="add mod">
          <ac:chgData name="POH Mei Yi" userId="e61aafaa-9340-4d3c-9c83-01c925e747e7" providerId="ADAL" clId="{200187CE-A1B3-8B4E-B250-8C564DE0A3F0}" dt="2021-07-05T14:39:29.286" v="4266"/>
          <ac:graphicFrameMkLst>
            <pc:docMk/>
            <pc:sldMk cId="1039245332" sldId="282"/>
            <ac:graphicFrameMk id="6" creationId="{856A62D4-9323-5B47-B3F4-BE041938B64E}"/>
          </ac:graphicFrameMkLst>
        </pc:graphicFrameChg>
        <pc:graphicFrameChg chg="del">
          <ac:chgData name="POH Mei Yi" userId="e61aafaa-9340-4d3c-9c83-01c925e747e7" providerId="ADAL" clId="{200187CE-A1B3-8B4E-B250-8C564DE0A3F0}" dt="2021-07-05T14:39:28.884" v="4265" actId="478"/>
          <ac:graphicFrameMkLst>
            <pc:docMk/>
            <pc:sldMk cId="1039245332" sldId="282"/>
            <ac:graphicFrameMk id="13" creationId="{297ADA2D-CD12-2C46-834D-703F0CFB6CAB}"/>
          </ac:graphicFrameMkLst>
        </pc:graphicFrameChg>
      </pc:sldChg>
      <pc:sldChg chg="addSp delSp modSp new mod">
        <pc:chgData name="POH Mei Yi" userId="e61aafaa-9340-4d3c-9c83-01c925e747e7" providerId="ADAL" clId="{200187CE-A1B3-8B4E-B250-8C564DE0A3F0}" dt="2021-07-05T14:32:47.233" v="3938"/>
        <pc:sldMkLst>
          <pc:docMk/>
          <pc:sldMk cId="3130669042" sldId="283"/>
        </pc:sldMkLst>
        <pc:spChg chg="mod">
          <ac:chgData name="POH Mei Yi" userId="e61aafaa-9340-4d3c-9c83-01c925e747e7" providerId="ADAL" clId="{200187CE-A1B3-8B4E-B250-8C564DE0A3F0}" dt="2021-07-05T14:32:46.202" v="3937" actId="20577"/>
          <ac:spMkLst>
            <pc:docMk/>
            <pc:sldMk cId="3130669042" sldId="283"/>
            <ac:spMk id="2" creationId="{5BE2E47A-2C67-7E4A-BBC4-BF006ECD7A97}"/>
          </ac:spMkLst>
        </pc:spChg>
        <pc:spChg chg="del">
          <ac:chgData name="POH Mei Yi" userId="e61aafaa-9340-4d3c-9c83-01c925e747e7" providerId="ADAL" clId="{200187CE-A1B3-8B4E-B250-8C564DE0A3F0}" dt="2021-07-05T14:32:47.233" v="3938"/>
          <ac:spMkLst>
            <pc:docMk/>
            <pc:sldMk cId="3130669042" sldId="283"/>
            <ac:spMk id="3" creationId="{8C162E32-6C2A-0643-AED1-465C12715FF1}"/>
          </ac:spMkLst>
        </pc:spChg>
        <pc:spChg chg="add mod">
          <ac:chgData name="POH Mei Yi" userId="e61aafaa-9340-4d3c-9c83-01c925e747e7" providerId="ADAL" clId="{200187CE-A1B3-8B4E-B250-8C564DE0A3F0}" dt="2021-07-05T14:32:47.233" v="3938"/>
          <ac:spMkLst>
            <pc:docMk/>
            <pc:sldMk cId="3130669042" sldId="283"/>
            <ac:spMk id="4" creationId="{89E7661C-1F18-D441-8832-F0B1B285A960}"/>
          </ac:spMkLst>
        </pc:spChg>
      </pc:sldChg>
    </pc:docChg>
  </pc:docChgLst>
  <pc:docChgLst>
    <pc:chgData name="Ryan SZE THO Kim Ming" userId="S::ryanszetho.2020@mqf.smu.edu.sg::b7fb6046-72a6-4f5b-80e7-25dc6306c1e7" providerId="AD" clId="Web-{5256FC86-F813-63E5-1E80-75A556F480AB}"/>
    <pc:docChg chg="modSld">
      <pc:chgData name="Ryan SZE THO Kim Ming" userId="S::ryanszetho.2020@mqf.smu.edu.sg::b7fb6046-72a6-4f5b-80e7-25dc6306c1e7" providerId="AD" clId="Web-{5256FC86-F813-63E5-1E80-75A556F480AB}" dt="2021-07-07T12:46:27.505" v="0"/>
      <pc:docMkLst>
        <pc:docMk/>
      </pc:docMkLst>
      <pc:sldChg chg="modSp">
        <pc:chgData name="Ryan SZE THO Kim Ming" userId="S::ryanszetho.2020@mqf.smu.edu.sg::b7fb6046-72a6-4f5b-80e7-25dc6306c1e7" providerId="AD" clId="Web-{5256FC86-F813-63E5-1E80-75A556F480AB}" dt="2021-07-07T12:46:27.505" v="0"/>
        <pc:sldMkLst>
          <pc:docMk/>
          <pc:sldMk cId="1018472131" sldId="274"/>
        </pc:sldMkLst>
        <pc:graphicFrameChg chg="modGraphic">
          <ac:chgData name="Ryan SZE THO Kim Ming" userId="S::ryanszetho.2020@mqf.smu.edu.sg::b7fb6046-72a6-4f5b-80e7-25dc6306c1e7" providerId="AD" clId="Web-{5256FC86-F813-63E5-1E80-75A556F480AB}" dt="2021-07-07T12:46:27.505" v="0"/>
          <ac:graphicFrameMkLst>
            <pc:docMk/>
            <pc:sldMk cId="1018472131" sldId="274"/>
            <ac:graphicFrameMk id="8" creationId="{989B5EC4-CCC2-BF48-8E7C-0FF7A92CA1D5}"/>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1509B-F99D-44C1-BE48-05888ABC7C0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B6D1649-111D-4D0D-8E88-BDF2F6394640}">
      <dgm:prSet/>
      <dgm:spPr/>
      <dgm:t>
        <a:bodyPr/>
        <a:lstStyle/>
        <a:p>
          <a:pPr>
            <a:lnSpc>
              <a:spcPct val="100000"/>
            </a:lnSpc>
          </a:pPr>
          <a:r>
            <a:rPr lang="en-US"/>
            <a:t>The </a:t>
          </a:r>
          <a:r>
            <a:rPr lang="en-US" b="1" u="sng"/>
            <a:t>purpose</a:t>
          </a:r>
          <a:r>
            <a:rPr lang="en-US"/>
            <a:t> of this research is to discern yield enhanced systematic strategy for forex trading, by comparing the performance of an individual strategy vs a portfolio of strategies.</a:t>
          </a:r>
          <a:r>
            <a:rPr lang="en-US">
              <a:latin typeface="Calibri Light" panose="020F0302020204030204"/>
            </a:rPr>
            <a:t> </a:t>
          </a:r>
          <a:endParaRPr lang="en-US"/>
        </a:p>
      </dgm:t>
    </dgm:pt>
    <dgm:pt modelId="{311AF69B-CD1D-4915-84D8-82EB9183565C}" type="parTrans" cxnId="{B1A17D7F-9768-4AE0-B946-D85C506CB642}">
      <dgm:prSet/>
      <dgm:spPr/>
      <dgm:t>
        <a:bodyPr/>
        <a:lstStyle/>
        <a:p>
          <a:endParaRPr lang="en-US"/>
        </a:p>
      </dgm:t>
    </dgm:pt>
    <dgm:pt modelId="{1616F101-F50D-4684-91CD-B140089AED34}" type="sibTrans" cxnId="{B1A17D7F-9768-4AE0-B946-D85C506CB642}">
      <dgm:prSet/>
      <dgm:spPr/>
      <dgm:t>
        <a:bodyPr/>
        <a:lstStyle/>
        <a:p>
          <a:endParaRPr lang="en-US"/>
        </a:p>
      </dgm:t>
    </dgm:pt>
    <dgm:pt modelId="{233073D5-92B9-4DFD-81BF-69C70C1D175B}">
      <dgm:prSet/>
      <dgm:spPr/>
      <dgm:t>
        <a:bodyPr/>
        <a:lstStyle/>
        <a:p>
          <a:pPr>
            <a:lnSpc>
              <a:spcPct val="100000"/>
            </a:lnSpc>
          </a:pPr>
          <a:r>
            <a:rPr lang="en-US"/>
            <a:t>We look at </a:t>
          </a:r>
          <a:r>
            <a:rPr lang="en-US">
              <a:latin typeface="Calibri Light" panose="020F0302020204030204"/>
            </a:rPr>
            <a:t>four </a:t>
          </a:r>
          <a:r>
            <a:rPr lang="en-US"/>
            <a:t>strategies- pairs trading, carry trade, momentum</a:t>
          </a:r>
          <a:r>
            <a:rPr lang="en-US">
              <a:latin typeface="Calibri Light" panose="020F0302020204030204"/>
            </a:rPr>
            <a:t> and value strategy</a:t>
          </a:r>
          <a:r>
            <a:rPr lang="en-US"/>
            <a:t>. We then compared the individual strategy performance with a combined strategy using</a:t>
          </a:r>
          <a:r>
            <a:rPr lang="en-US">
              <a:latin typeface="Calibri Light" panose="020F0302020204030204"/>
            </a:rPr>
            <a:t> equal</a:t>
          </a:r>
          <a:r>
            <a:rPr lang="en-US"/>
            <a:t> weights.</a:t>
          </a:r>
          <a:r>
            <a:rPr lang="en-US">
              <a:latin typeface="Calibri Light" panose="020F0302020204030204"/>
            </a:rPr>
            <a:t> </a:t>
          </a:r>
          <a:endParaRPr lang="en-US"/>
        </a:p>
      </dgm:t>
    </dgm:pt>
    <dgm:pt modelId="{2261BB79-5C60-4654-9C4E-9D65E0E749EC}" type="parTrans" cxnId="{3EC6C519-61C8-4DB3-B787-643B5A83A8AF}">
      <dgm:prSet/>
      <dgm:spPr/>
      <dgm:t>
        <a:bodyPr/>
        <a:lstStyle/>
        <a:p>
          <a:endParaRPr lang="en-US"/>
        </a:p>
      </dgm:t>
    </dgm:pt>
    <dgm:pt modelId="{8940D67D-320F-40CD-A4A2-75AFC5F91B7F}" type="sibTrans" cxnId="{3EC6C519-61C8-4DB3-B787-643B5A83A8AF}">
      <dgm:prSet/>
      <dgm:spPr/>
      <dgm:t>
        <a:bodyPr/>
        <a:lstStyle/>
        <a:p>
          <a:endParaRPr lang="en-US"/>
        </a:p>
      </dgm:t>
    </dgm:pt>
    <dgm:pt modelId="{07E5FD94-D30F-4F4E-8F27-918B6CC03BB9}">
      <dgm:prSet/>
      <dgm:spPr/>
      <dgm:t>
        <a:bodyPr/>
        <a:lstStyle/>
        <a:p>
          <a:pPr>
            <a:lnSpc>
              <a:spcPct val="100000"/>
            </a:lnSpc>
          </a:pPr>
          <a:r>
            <a:rPr lang="en-US">
              <a:latin typeface="Calibri Light" panose="020F0302020204030204"/>
            </a:rPr>
            <a:t>Preliminary findings show a superior Sharpe Ratio for Pairs &amp; Carry Trade, and points towards our hypothesis of enhanced yield from a portfolio strategy approach. </a:t>
          </a:r>
          <a:endParaRPr lang="en-US"/>
        </a:p>
      </dgm:t>
    </dgm:pt>
    <dgm:pt modelId="{65FC9E0D-D76C-46FE-8686-01D67FC33F74}" type="parTrans" cxnId="{FDDC8C8E-2811-4F22-8E5F-B4F737E129E2}">
      <dgm:prSet/>
      <dgm:spPr/>
      <dgm:t>
        <a:bodyPr/>
        <a:lstStyle/>
        <a:p>
          <a:endParaRPr lang="en-US"/>
        </a:p>
      </dgm:t>
    </dgm:pt>
    <dgm:pt modelId="{B9701650-3027-47AE-8E52-81C057AAFFD7}" type="sibTrans" cxnId="{FDDC8C8E-2811-4F22-8E5F-B4F737E129E2}">
      <dgm:prSet/>
      <dgm:spPr/>
      <dgm:t>
        <a:bodyPr/>
        <a:lstStyle/>
        <a:p>
          <a:endParaRPr lang="en-US"/>
        </a:p>
      </dgm:t>
    </dgm:pt>
    <dgm:pt modelId="{68298423-BB78-4216-B21F-21102164DF2F}" type="pres">
      <dgm:prSet presAssocID="{EDC1509B-F99D-44C1-BE48-05888ABC7C0B}" presName="root" presStyleCnt="0">
        <dgm:presLayoutVars>
          <dgm:dir/>
          <dgm:resizeHandles val="exact"/>
        </dgm:presLayoutVars>
      </dgm:prSet>
      <dgm:spPr/>
    </dgm:pt>
    <dgm:pt modelId="{7AC1C5D9-4477-4A28-BCB4-5D71F66D23B6}" type="pres">
      <dgm:prSet presAssocID="{EB6D1649-111D-4D0D-8E88-BDF2F6394640}" presName="compNode" presStyleCnt="0"/>
      <dgm:spPr/>
    </dgm:pt>
    <dgm:pt modelId="{AFB9B14C-3EF6-46FD-85A5-08C4C474B8BA}" type="pres">
      <dgm:prSet presAssocID="{EB6D1649-111D-4D0D-8E88-BDF2F63946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5A389506-9E49-4B23-B02C-CC2F1BA31AF7}" type="pres">
      <dgm:prSet presAssocID="{EB6D1649-111D-4D0D-8E88-BDF2F6394640}" presName="spaceRect" presStyleCnt="0"/>
      <dgm:spPr/>
    </dgm:pt>
    <dgm:pt modelId="{8B357901-8D9F-46ED-B7D7-DC989CC500D9}" type="pres">
      <dgm:prSet presAssocID="{EB6D1649-111D-4D0D-8E88-BDF2F6394640}" presName="textRect" presStyleLbl="revTx" presStyleIdx="0" presStyleCnt="3">
        <dgm:presLayoutVars>
          <dgm:chMax val="1"/>
          <dgm:chPref val="1"/>
        </dgm:presLayoutVars>
      </dgm:prSet>
      <dgm:spPr/>
    </dgm:pt>
    <dgm:pt modelId="{4AD1E1E3-DF9D-467F-884D-DDAB787BF8AB}" type="pres">
      <dgm:prSet presAssocID="{1616F101-F50D-4684-91CD-B140089AED34}" presName="sibTrans" presStyleCnt="0"/>
      <dgm:spPr/>
    </dgm:pt>
    <dgm:pt modelId="{2731DCB8-AC4C-4E7F-B8CD-D3A6F371BCE8}" type="pres">
      <dgm:prSet presAssocID="{233073D5-92B9-4DFD-81BF-69C70C1D175B}" presName="compNode" presStyleCnt="0"/>
      <dgm:spPr/>
    </dgm:pt>
    <dgm:pt modelId="{1E0A80E9-3ACD-4BDD-A947-1795B0A563FB}" type="pres">
      <dgm:prSet presAssocID="{233073D5-92B9-4DFD-81BF-69C70C1D17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ss Pieces"/>
        </a:ext>
      </dgm:extLst>
    </dgm:pt>
    <dgm:pt modelId="{1B693BA5-BE6C-424D-BB05-D1B5699BDEAB}" type="pres">
      <dgm:prSet presAssocID="{233073D5-92B9-4DFD-81BF-69C70C1D175B}" presName="spaceRect" presStyleCnt="0"/>
      <dgm:spPr/>
    </dgm:pt>
    <dgm:pt modelId="{D743B8EE-1ED5-4999-B3AC-BEC965F80418}" type="pres">
      <dgm:prSet presAssocID="{233073D5-92B9-4DFD-81BF-69C70C1D175B}" presName="textRect" presStyleLbl="revTx" presStyleIdx="1" presStyleCnt="3">
        <dgm:presLayoutVars>
          <dgm:chMax val="1"/>
          <dgm:chPref val="1"/>
        </dgm:presLayoutVars>
      </dgm:prSet>
      <dgm:spPr/>
    </dgm:pt>
    <dgm:pt modelId="{8E363A49-AC1C-467E-A8C2-8CE5EB1FE70A}" type="pres">
      <dgm:prSet presAssocID="{8940D67D-320F-40CD-A4A2-75AFC5F91B7F}" presName="sibTrans" presStyleCnt="0"/>
      <dgm:spPr/>
    </dgm:pt>
    <dgm:pt modelId="{22E37528-A37A-41E0-95D7-D1F5ED2498B9}" type="pres">
      <dgm:prSet presAssocID="{07E5FD94-D30F-4F4E-8F27-918B6CC03BB9}" presName="compNode" presStyleCnt="0"/>
      <dgm:spPr/>
    </dgm:pt>
    <dgm:pt modelId="{4D810EFA-F4E3-4FC0-B309-E398C9F3004D}" type="pres">
      <dgm:prSet presAssocID="{07E5FD94-D30F-4F4E-8F27-918B6CC03B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FE6774FF-38B4-4558-935C-D28A1F5EA44E}" type="pres">
      <dgm:prSet presAssocID="{07E5FD94-D30F-4F4E-8F27-918B6CC03BB9}" presName="spaceRect" presStyleCnt="0"/>
      <dgm:spPr/>
    </dgm:pt>
    <dgm:pt modelId="{E36D632E-02E3-4500-8F9A-11EF79399FC4}" type="pres">
      <dgm:prSet presAssocID="{07E5FD94-D30F-4F4E-8F27-918B6CC03BB9}" presName="textRect" presStyleLbl="revTx" presStyleIdx="2" presStyleCnt="3">
        <dgm:presLayoutVars>
          <dgm:chMax val="1"/>
          <dgm:chPref val="1"/>
        </dgm:presLayoutVars>
      </dgm:prSet>
      <dgm:spPr/>
    </dgm:pt>
  </dgm:ptLst>
  <dgm:cxnLst>
    <dgm:cxn modelId="{3EC6C519-61C8-4DB3-B787-643B5A83A8AF}" srcId="{EDC1509B-F99D-44C1-BE48-05888ABC7C0B}" destId="{233073D5-92B9-4DFD-81BF-69C70C1D175B}" srcOrd="1" destOrd="0" parTransId="{2261BB79-5C60-4654-9C4E-9D65E0E749EC}" sibTransId="{8940D67D-320F-40CD-A4A2-75AFC5F91B7F}"/>
    <dgm:cxn modelId="{4FB22364-5F2B-4426-9653-CDBFFC879BB9}" type="presOf" srcId="{233073D5-92B9-4DFD-81BF-69C70C1D175B}" destId="{D743B8EE-1ED5-4999-B3AC-BEC965F80418}" srcOrd="0" destOrd="0" presId="urn:microsoft.com/office/officeart/2018/2/layout/IconLabelList"/>
    <dgm:cxn modelId="{B1A17D7F-9768-4AE0-B946-D85C506CB642}" srcId="{EDC1509B-F99D-44C1-BE48-05888ABC7C0B}" destId="{EB6D1649-111D-4D0D-8E88-BDF2F6394640}" srcOrd="0" destOrd="0" parTransId="{311AF69B-CD1D-4915-84D8-82EB9183565C}" sibTransId="{1616F101-F50D-4684-91CD-B140089AED34}"/>
    <dgm:cxn modelId="{FDDC8C8E-2811-4F22-8E5F-B4F737E129E2}" srcId="{EDC1509B-F99D-44C1-BE48-05888ABC7C0B}" destId="{07E5FD94-D30F-4F4E-8F27-918B6CC03BB9}" srcOrd="2" destOrd="0" parTransId="{65FC9E0D-D76C-46FE-8686-01D67FC33F74}" sibTransId="{B9701650-3027-47AE-8E52-81C057AAFFD7}"/>
    <dgm:cxn modelId="{20CE2AB9-DD79-4F40-AF9D-D61A3F0A0088}" type="presOf" srcId="{07E5FD94-D30F-4F4E-8F27-918B6CC03BB9}" destId="{E36D632E-02E3-4500-8F9A-11EF79399FC4}" srcOrd="0" destOrd="0" presId="urn:microsoft.com/office/officeart/2018/2/layout/IconLabelList"/>
    <dgm:cxn modelId="{F8AD40F3-40D4-4BF4-8D90-01C74350C4FA}" type="presOf" srcId="{EDC1509B-F99D-44C1-BE48-05888ABC7C0B}" destId="{68298423-BB78-4216-B21F-21102164DF2F}" srcOrd="0" destOrd="0" presId="urn:microsoft.com/office/officeart/2018/2/layout/IconLabelList"/>
    <dgm:cxn modelId="{7D03D1FC-EBC4-4A0D-B31D-7919531A7885}" type="presOf" srcId="{EB6D1649-111D-4D0D-8E88-BDF2F6394640}" destId="{8B357901-8D9F-46ED-B7D7-DC989CC500D9}" srcOrd="0" destOrd="0" presId="urn:microsoft.com/office/officeart/2018/2/layout/IconLabelList"/>
    <dgm:cxn modelId="{38C44F1B-8D8D-4F64-B260-CFF45C54B1C6}" type="presParOf" srcId="{68298423-BB78-4216-B21F-21102164DF2F}" destId="{7AC1C5D9-4477-4A28-BCB4-5D71F66D23B6}" srcOrd="0" destOrd="0" presId="urn:microsoft.com/office/officeart/2018/2/layout/IconLabelList"/>
    <dgm:cxn modelId="{4A937955-D2DD-4853-B1E8-9E82B6AD2AB7}" type="presParOf" srcId="{7AC1C5D9-4477-4A28-BCB4-5D71F66D23B6}" destId="{AFB9B14C-3EF6-46FD-85A5-08C4C474B8BA}" srcOrd="0" destOrd="0" presId="urn:microsoft.com/office/officeart/2018/2/layout/IconLabelList"/>
    <dgm:cxn modelId="{EC4E8CC2-F229-42A0-84C5-88184C37DD52}" type="presParOf" srcId="{7AC1C5D9-4477-4A28-BCB4-5D71F66D23B6}" destId="{5A389506-9E49-4B23-B02C-CC2F1BA31AF7}" srcOrd="1" destOrd="0" presId="urn:microsoft.com/office/officeart/2018/2/layout/IconLabelList"/>
    <dgm:cxn modelId="{362FB605-4AFA-40A7-A405-2F0F49A398E5}" type="presParOf" srcId="{7AC1C5D9-4477-4A28-BCB4-5D71F66D23B6}" destId="{8B357901-8D9F-46ED-B7D7-DC989CC500D9}" srcOrd="2" destOrd="0" presId="urn:microsoft.com/office/officeart/2018/2/layout/IconLabelList"/>
    <dgm:cxn modelId="{8E3E6D8D-EDEA-4E68-B9A1-E887B9C33D80}" type="presParOf" srcId="{68298423-BB78-4216-B21F-21102164DF2F}" destId="{4AD1E1E3-DF9D-467F-884D-DDAB787BF8AB}" srcOrd="1" destOrd="0" presId="urn:microsoft.com/office/officeart/2018/2/layout/IconLabelList"/>
    <dgm:cxn modelId="{7F135F80-D739-4ECB-A319-5BEFA5591821}" type="presParOf" srcId="{68298423-BB78-4216-B21F-21102164DF2F}" destId="{2731DCB8-AC4C-4E7F-B8CD-D3A6F371BCE8}" srcOrd="2" destOrd="0" presId="urn:microsoft.com/office/officeart/2018/2/layout/IconLabelList"/>
    <dgm:cxn modelId="{87D6DBA5-E25E-486D-9354-3C41EA453F84}" type="presParOf" srcId="{2731DCB8-AC4C-4E7F-B8CD-D3A6F371BCE8}" destId="{1E0A80E9-3ACD-4BDD-A947-1795B0A563FB}" srcOrd="0" destOrd="0" presId="urn:microsoft.com/office/officeart/2018/2/layout/IconLabelList"/>
    <dgm:cxn modelId="{C806CBE0-3D6C-4312-B2F2-94881A34E80F}" type="presParOf" srcId="{2731DCB8-AC4C-4E7F-B8CD-D3A6F371BCE8}" destId="{1B693BA5-BE6C-424D-BB05-D1B5699BDEAB}" srcOrd="1" destOrd="0" presId="urn:microsoft.com/office/officeart/2018/2/layout/IconLabelList"/>
    <dgm:cxn modelId="{E219BA63-C216-47FA-9C75-7B911D14020C}" type="presParOf" srcId="{2731DCB8-AC4C-4E7F-B8CD-D3A6F371BCE8}" destId="{D743B8EE-1ED5-4999-B3AC-BEC965F80418}" srcOrd="2" destOrd="0" presId="urn:microsoft.com/office/officeart/2018/2/layout/IconLabelList"/>
    <dgm:cxn modelId="{6CF9CA8D-7B66-4E01-BD53-80D5F485BB90}" type="presParOf" srcId="{68298423-BB78-4216-B21F-21102164DF2F}" destId="{8E363A49-AC1C-467E-A8C2-8CE5EB1FE70A}" srcOrd="3" destOrd="0" presId="urn:microsoft.com/office/officeart/2018/2/layout/IconLabelList"/>
    <dgm:cxn modelId="{83FE296E-78F7-4C97-803F-3CC11A05B3E2}" type="presParOf" srcId="{68298423-BB78-4216-B21F-21102164DF2F}" destId="{22E37528-A37A-41E0-95D7-D1F5ED2498B9}" srcOrd="4" destOrd="0" presId="urn:microsoft.com/office/officeart/2018/2/layout/IconLabelList"/>
    <dgm:cxn modelId="{2DD72908-0038-4CC6-9C22-4102F35FB996}" type="presParOf" srcId="{22E37528-A37A-41E0-95D7-D1F5ED2498B9}" destId="{4D810EFA-F4E3-4FC0-B309-E398C9F3004D}" srcOrd="0" destOrd="0" presId="urn:microsoft.com/office/officeart/2018/2/layout/IconLabelList"/>
    <dgm:cxn modelId="{0E192A9B-3138-4936-AA22-22495174EFEC}" type="presParOf" srcId="{22E37528-A37A-41E0-95D7-D1F5ED2498B9}" destId="{FE6774FF-38B4-4558-935C-D28A1F5EA44E}" srcOrd="1" destOrd="0" presId="urn:microsoft.com/office/officeart/2018/2/layout/IconLabelList"/>
    <dgm:cxn modelId="{2D6481AE-9304-4BA4-AD65-EA0EB9B1EDDE}" type="presParOf" srcId="{22E37528-A37A-41E0-95D7-D1F5ED2498B9}" destId="{E36D632E-02E3-4500-8F9A-11EF79399FC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BF7581-A3BE-204D-A2B5-AAC59BD104D9}"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GB"/>
        </a:p>
      </dgm:t>
    </dgm:pt>
    <dgm:pt modelId="{D39376C7-7253-AD41-89B9-152773626A62}">
      <dgm:prSet phldrT="[Text]" custT="1"/>
      <dgm:spPr/>
      <dgm:t>
        <a:bodyPr/>
        <a:lstStyle/>
        <a:p>
          <a:r>
            <a:rPr lang="en-SG" sz="1600" b="1" i="0" u="none"/>
            <a:t>TSMOM</a:t>
          </a:r>
        </a:p>
        <a:p>
          <a:r>
            <a:rPr lang="en-SG" sz="1600" b="1" i="0" u="none">
              <a:solidFill>
                <a:srgbClr val="002060"/>
              </a:solidFill>
            </a:rPr>
            <a:t>Dollar neutral Portfolio </a:t>
          </a:r>
          <a:endParaRPr lang="en-GB" sz="1600" b="1">
            <a:solidFill>
              <a:srgbClr val="002060"/>
            </a:solidFill>
          </a:endParaRPr>
        </a:p>
      </dgm:t>
    </dgm:pt>
    <dgm:pt modelId="{47F5D9B2-7FEB-2148-A6B7-E42DCC252B39}" type="parTrans" cxnId="{0A81587F-1377-8140-BFF4-095B3E77D8A7}">
      <dgm:prSet/>
      <dgm:spPr/>
      <dgm:t>
        <a:bodyPr/>
        <a:lstStyle/>
        <a:p>
          <a:endParaRPr lang="en-GB"/>
        </a:p>
      </dgm:t>
    </dgm:pt>
    <dgm:pt modelId="{D5DEB873-3B1A-B14A-9B54-C20D8EE559B8}" type="sibTrans" cxnId="{0A81587F-1377-8140-BFF4-095B3E77D8A7}">
      <dgm:prSet/>
      <dgm:spPr/>
      <dgm:t>
        <a:bodyPr/>
        <a:lstStyle/>
        <a:p>
          <a:endParaRPr lang="en-GB"/>
        </a:p>
      </dgm:t>
    </dgm:pt>
    <dgm:pt modelId="{757E59DF-29F0-D741-AE65-CBC40AA0115D}">
      <dgm:prSet phldrT="[Text]"/>
      <dgm:spPr/>
      <dgm:t>
        <a:bodyPr/>
        <a:lstStyle/>
        <a:p>
          <a:pPr>
            <a:buNone/>
          </a:pPr>
          <a:r>
            <a:rPr lang="en-GB" b="1"/>
            <a:t>TREND Trading Signal</a:t>
          </a:r>
          <a:r>
            <a:rPr lang="en-GB"/>
            <a:t>
    - t-statistics of historical daily log-returns to reflect the </a:t>
          </a:r>
        </a:p>
        <a:p>
          <a:pPr>
            <a:buNone/>
          </a:pPr>
          <a:r>
            <a:rPr lang="en-GB"/>
            <a:t>                                             strength of price movement trend
    - TREND Signal Conditions:</a:t>
          </a:r>
        </a:p>
        <a:p>
          <a:pPr>
            <a:buFont typeface="Courier New" panose="02070309020205020404" pitchFamily="49" charset="0"/>
            <a:buChar char="o"/>
          </a:pPr>
          <a:r>
            <a:rPr lang="en-GB"/>
            <a:t>       	t-stat &gt; 1 =&gt; TREND Signal = 1
   	 t-stat &lt; 1 =&gt; TREND Signal = -1
    	-1 &lt; t-stat &lt; 1 =&gt; TREND Signal = t-stat </a:t>
          </a:r>
        </a:p>
      </dgm:t>
    </dgm:pt>
    <dgm:pt modelId="{47B9E94E-DA01-AB48-9497-33F82CE7DAA3}" type="parTrans" cxnId="{254D14E9-A412-4541-A5D7-4F01333D3F60}">
      <dgm:prSet/>
      <dgm:spPr/>
      <dgm:t>
        <a:bodyPr/>
        <a:lstStyle/>
        <a:p>
          <a:endParaRPr lang="en-GB"/>
        </a:p>
      </dgm:t>
    </dgm:pt>
    <dgm:pt modelId="{86A22B44-4CE0-8A45-AAE4-A0DEF3BD7EFB}" type="sibTrans" cxnId="{254D14E9-A412-4541-A5D7-4F01333D3F60}">
      <dgm:prSet/>
      <dgm:spPr/>
      <dgm:t>
        <a:bodyPr/>
        <a:lstStyle/>
        <a:p>
          <a:endParaRPr lang="en-GB"/>
        </a:p>
      </dgm:t>
    </dgm:pt>
    <dgm:pt modelId="{6A4A0339-C269-564B-8F85-DF50C5EE88D1}">
      <dgm:prSet phldrT="[Text]"/>
      <dgm:spPr/>
      <dgm:t>
        <a:bodyPr/>
        <a:lstStyle/>
        <a:p>
          <a:r>
            <a:rPr lang="en-GB" b="1"/>
            <a:t>Volatility : </a:t>
          </a:r>
          <a:r>
            <a:rPr lang="en-SG" b="1" i="0" u="none"/>
            <a:t>Yang and Zhang Volatility Estimator</a:t>
          </a:r>
          <a:endParaRPr lang="en-GB" b="1"/>
        </a:p>
        <a:p>
          <a:r>
            <a:rPr lang="en-GB"/>
            <a:t>
</a:t>
          </a:r>
        </a:p>
      </dgm:t>
    </dgm:pt>
    <dgm:pt modelId="{7B542AF6-BAB4-D24C-B936-A7AA17660CF7}" type="parTrans" cxnId="{41181D3C-C724-0243-B99A-848E78DA56C9}">
      <dgm:prSet/>
      <dgm:spPr/>
      <dgm:t>
        <a:bodyPr/>
        <a:lstStyle/>
        <a:p>
          <a:endParaRPr lang="en-GB"/>
        </a:p>
      </dgm:t>
    </dgm:pt>
    <dgm:pt modelId="{A7014BD6-4813-B343-B803-E16CF0525C14}" type="sibTrans" cxnId="{41181D3C-C724-0243-B99A-848E78DA56C9}">
      <dgm:prSet/>
      <dgm:spPr/>
      <dgm:t>
        <a:bodyPr/>
        <a:lstStyle/>
        <a:p>
          <a:endParaRPr lang="en-GB"/>
        </a:p>
      </dgm:t>
    </dgm:pt>
    <dgm:pt modelId="{81AD3923-1CE4-AD49-9884-1F0FC4246503}">
      <dgm:prSet phldrT="[Text]"/>
      <dgm:spPr/>
      <dgm:t>
        <a:bodyPr/>
        <a:lstStyle/>
        <a:p>
          <a:r>
            <a:rPr lang="en-SG" b="1" i="0" u="none"/>
            <a:t>Correlation Factor (CF)</a:t>
          </a:r>
        </a:p>
        <a:p>
          <a:r>
            <a:rPr lang="en-SG"/>
            <a:t>Function of the average pairwise correlation of all portfolio </a:t>
          </a:r>
          <a:r>
            <a:rPr lang="en-SG" err="1"/>
            <a:t>contituents</a:t>
          </a:r>
          <a:r>
            <a:rPr lang="en-SG"/>
            <a:t> - the calculation is based on past three month pairwise correlation</a:t>
          </a:r>
          <a:endParaRPr lang="en-GB"/>
        </a:p>
      </dgm:t>
    </dgm:pt>
    <dgm:pt modelId="{2BEA5AE4-D531-AF45-8CFC-4469AE9696BA}" type="sibTrans" cxnId="{21F74469-80C3-BA41-9C88-5E4CA96CC678}">
      <dgm:prSet/>
      <dgm:spPr/>
      <dgm:t>
        <a:bodyPr/>
        <a:lstStyle/>
        <a:p>
          <a:endParaRPr lang="en-GB"/>
        </a:p>
      </dgm:t>
    </dgm:pt>
    <dgm:pt modelId="{47CE2742-9047-964B-BC72-C6E199F1D78F}" type="parTrans" cxnId="{21F74469-80C3-BA41-9C88-5E4CA96CC678}">
      <dgm:prSet/>
      <dgm:spPr/>
      <dgm:t>
        <a:bodyPr/>
        <a:lstStyle/>
        <a:p>
          <a:endParaRPr lang="en-GB"/>
        </a:p>
      </dgm:t>
    </dgm:pt>
    <dgm:pt modelId="{B163602C-E3B7-6845-A434-654654FCFBC8}" type="pres">
      <dgm:prSet presAssocID="{ADBF7581-A3BE-204D-A2B5-AAC59BD104D9}" presName="vert0" presStyleCnt="0">
        <dgm:presLayoutVars>
          <dgm:dir/>
          <dgm:animOne val="branch"/>
          <dgm:animLvl val="lvl"/>
        </dgm:presLayoutVars>
      </dgm:prSet>
      <dgm:spPr/>
    </dgm:pt>
    <dgm:pt modelId="{92BF5CD3-8180-464B-AD88-9EFD50A0CB37}" type="pres">
      <dgm:prSet presAssocID="{D39376C7-7253-AD41-89B9-152773626A62}" presName="thickLine" presStyleLbl="alignNode1" presStyleIdx="0" presStyleCnt="1"/>
      <dgm:spPr/>
    </dgm:pt>
    <dgm:pt modelId="{8CFBB056-090E-3840-BDE6-BCDD9454666E}" type="pres">
      <dgm:prSet presAssocID="{D39376C7-7253-AD41-89B9-152773626A62}" presName="horz1" presStyleCnt="0"/>
      <dgm:spPr/>
    </dgm:pt>
    <dgm:pt modelId="{1442EC0A-F901-B44B-8C1D-CBB22A3B61A0}" type="pres">
      <dgm:prSet presAssocID="{D39376C7-7253-AD41-89B9-152773626A62}" presName="tx1" presStyleLbl="revTx" presStyleIdx="0" presStyleCnt="4" custScaleX="157336"/>
      <dgm:spPr/>
    </dgm:pt>
    <dgm:pt modelId="{896B7127-63F2-3549-9F66-74031153CAC5}" type="pres">
      <dgm:prSet presAssocID="{D39376C7-7253-AD41-89B9-152773626A62}" presName="vert1" presStyleCnt="0"/>
      <dgm:spPr/>
    </dgm:pt>
    <dgm:pt modelId="{20506985-6E12-3847-94C3-BDE1A6FE1712}" type="pres">
      <dgm:prSet presAssocID="{757E59DF-29F0-D741-AE65-CBC40AA0115D}" presName="vertSpace2a" presStyleCnt="0"/>
      <dgm:spPr/>
    </dgm:pt>
    <dgm:pt modelId="{94FC7D90-78E4-0A43-8446-0F1D7E9E52B6}" type="pres">
      <dgm:prSet presAssocID="{757E59DF-29F0-D741-AE65-CBC40AA0115D}" presName="horz2" presStyleCnt="0"/>
      <dgm:spPr/>
    </dgm:pt>
    <dgm:pt modelId="{7EDB8BF0-ED41-BD45-BFA8-D42687C355CC}" type="pres">
      <dgm:prSet presAssocID="{757E59DF-29F0-D741-AE65-CBC40AA0115D}" presName="horzSpace2" presStyleCnt="0"/>
      <dgm:spPr/>
    </dgm:pt>
    <dgm:pt modelId="{63687FAA-CEB3-3D45-8BDC-B038DAC7849A}" type="pres">
      <dgm:prSet presAssocID="{757E59DF-29F0-D741-AE65-CBC40AA0115D}" presName="tx2" presStyleLbl="revTx" presStyleIdx="1" presStyleCnt="4" custScaleX="88875" custLinFactNeighborX="6692" custLinFactNeighborY="-304"/>
      <dgm:spPr/>
    </dgm:pt>
    <dgm:pt modelId="{72B8FF12-B94E-2947-B532-54F5335AB42E}" type="pres">
      <dgm:prSet presAssocID="{757E59DF-29F0-D741-AE65-CBC40AA0115D}" presName="vert2" presStyleCnt="0"/>
      <dgm:spPr/>
    </dgm:pt>
    <dgm:pt modelId="{5774FA79-0353-CD44-900B-23EB13A6E6D9}" type="pres">
      <dgm:prSet presAssocID="{757E59DF-29F0-D741-AE65-CBC40AA0115D}" presName="thinLine2b" presStyleLbl="callout" presStyleIdx="0" presStyleCnt="3"/>
      <dgm:spPr/>
    </dgm:pt>
    <dgm:pt modelId="{3440B3E4-D9D5-F344-B0EA-01DA354B9B8E}" type="pres">
      <dgm:prSet presAssocID="{757E59DF-29F0-D741-AE65-CBC40AA0115D}" presName="vertSpace2b" presStyleCnt="0"/>
      <dgm:spPr/>
    </dgm:pt>
    <dgm:pt modelId="{AC5D125B-FBB1-8B44-911F-3880D91F6CD4}" type="pres">
      <dgm:prSet presAssocID="{6A4A0339-C269-564B-8F85-DF50C5EE88D1}" presName="horz2" presStyleCnt="0"/>
      <dgm:spPr/>
    </dgm:pt>
    <dgm:pt modelId="{8F854AB4-97EB-964A-855F-4B4AA568C6B8}" type="pres">
      <dgm:prSet presAssocID="{6A4A0339-C269-564B-8F85-DF50C5EE88D1}" presName="horzSpace2" presStyleCnt="0"/>
      <dgm:spPr/>
    </dgm:pt>
    <dgm:pt modelId="{C5C22B5D-70DC-8647-A95F-537B094559DB}" type="pres">
      <dgm:prSet presAssocID="{6A4A0339-C269-564B-8F85-DF50C5EE88D1}" presName="tx2" presStyleLbl="revTx" presStyleIdx="2" presStyleCnt="4" custScaleX="82606" custLinFactNeighborX="20308" custLinFactNeighborY="-3086"/>
      <dgm:spPr/>
    </dgm:pt>
    <dgm:pt modelId="{71C0F715-BFE4-4847-932C-C05D7731F08B}" type="pres">
      <dgm:prSet presAssocID="{6A4A0339-C269-564B-8F85-DF50C5EE88D1}" presName="vert2" presStyleCnt="0"/>
      <dgm:spPr/>
    </dgm:pt>
    <dgm:pt modelId="{0DF9F63A-38CC-9B4D-A426-928E04581913}" type="pres">
      <dgm:prSet presAssocID="{6A4A0339-C269-564B-8F85-DF50C5EE88D1}" presName="thinLine2b" presStyleLbl="callout" presStyleIdx="1" presStyleCnt="3"/>
      <dgm:spPr/>
    </dgm:pt>
    <dgm:pt modelId="{09900BFF-C3D0-544C-B2BD-FBC2AB700E41}" type="pres">
      <dgm:prSet presAssocID="{6A4A0339-C269-564B-8F85-DF50C5EE88D1}" presName="vertSpace2b" presStyleCnt="0"/>
      <dgm:spPr/>
    </dgm:pt>
    <dgm:pt modelId="{CFCEA4C5-0082-8A40-84A7-C970D3F2A940}" type="pres">
      <dgm:prSet presAssocID="{81AD3923-1CE4-AD49-9884-1F0FC4246503}" presName="horz2" presStyleCnt="0"/>
      <dgm:spPr/>
    </dgm:pt>
    <dgm:pt modelId="{B212AE56-7557-214C-A8E3-91509D6C7792}" type="pres">
      <dgm:prSet presAssocID="{81AD3923-1CE4-AD49-9884-1F0FC4246503}" presName="horzSpace2" presStyleCnt="0"/>
      <dgm:spPr/>
    </dgm:pt>
    <dgm:pt modelId="{092F0C44-43DA-344C-B1E2-E9A6227056C5}" type="pres">
      <dgm:prSet presAssocID="{81AD3923-1CE4-AD49-9884-1F0FC4246503}" presName="tx2" presStyleLbl="revTx" presStyleIdx="3" presStyleCnt="4"/>
      <dgm:spPr/>
    </dgm:pt>
    <dgm:pt modelId="{517ED405-2768-4F47-8DAA-CB24BEBD0213}" type="pres">
      <dgm:prSet presAssocID="{81AD3923-1CE4-AD49-9884-1F0FC4246503}" presName="vert2" presStyleCnt="0"/>
      <dgm:spPr/>
    </dgm:pt>
    <dgm:pt modelId="{53B5A900-C66C-0643-96E6-4BF6EB63A683}" type="pres">
      <dgm:prSet presAssocID="{81AD3923-1CE4-AD49-9884-1F0FC4246503}" presName="thinLine2b" presStyleLbl="callout" presStyleIdx="2" presStyleCnt="3"/>
      <dgm:spPr/>
    </dgm:pt>
    <dgm:pt modelId="{C619E457-3884-8840-B66E-52213D040933}" type="pres">
      <dgm:prSet presAssocID="{81AD3923-1CE4-AD49-9884-1F0FC4246503}" presName="vertSpace2b" presStyleCnt="0"/>
      <dgm:spPr/>
    </dgm:pt>
  </dgm:ptLst>
  <dgm:cxnLst>
    <dgm:cxn modelId="{4AA84323-68A4-7C45-BB81-8340A1FDD49E}" type="presOf" srcId="{6A4A0339-C269-564B-8F85-DF50C5EE88D1}" destId="{C5C22B5D-70DC-8647-A95F-537B094559DB}" srcOrd="0" destOrd="0" presId="urn:microsoft.com/office/officeart/2008/layout/LinedList"/>
    <dgm:cxn modelId="{8D214C27-1995-CF43-BFE8-D2E75507C99F}" type="presOf" srcId="{D39376C7-7253-AD41-89B9-152773626A62}" destId="{1442EC0A-F901-B44B-8C1D-CBB22A3B61A0}" srcOrd="0" destOrd="0" presId="urn:microsoft.com/office/officeart/2008/layout/LinedList"/>
    <dgm:cxn modelId="{41181D3C-C724-0243-B99A-848E78DA56C9}" srcId="{D39376C7-7253-AD41-89B9-152773626A62}" destId="{6A4A0339-C269-564B-8F85-DF50C5EE88D1}" srcOrd="1" destOrd="0" parTransId="{7B542AF6-BAB4-D24C-B936-A7AA17660CF7}" sibTransId="{A7014BD6-4813-B343-B803-E16CF0525C14}"/>
    <dgm:cxn modelId="{D20B3469-1814-654B-B8AD-E2994056CFC8}" type="presOf" srcId="{757E59DF-29F0-D741-AE65-CBC40AA0115D}" destId="{63687FAA-CEB3-3D45-8BDC-B038DAC7849A}" srcOrd="0" destOrd="0" presId="urn:microsoft.com/office/officeart/2008/layout/LinedList"/>
    <dgm:cxn modelId="{21F74469-80C3-BA41-9C88-5E4CA96CC678}" srcId="{D39376C7-7253-AD41-89B9-152773626A62}" destId="{81AD3923-1CE4-AD49-9884-1F0FC4246503}" srcOrd="2" destOrd="0" parTransId="{47CE2742-9047-964B-BC72-C6E199F1D78F}" sibTransId="{2BEA5AE4-D531-AF45-8CFC-4469AE9696BA}"/>
    <dgm:cxn modelId="{69C64877-A045-AB4B-A668-30A549052055}" type="presOf" srcId="{ADBF7581-A3BE-204D-A2B5-AAC59BD104D9}" destId="{B163602C-E3B7-6845-A434-654654FCFBC8}" srcOrd="0" destOrd="0" presId="urn:microsoft.com/office/officeart/2008/layout/LinedList"/>
    <dgm:cxn modelId="{0A81587F-1377-8140-BFF4-095B3E77D8A7}" srcId="{ADBF7581-A3BE-204D-A2B5-AAC59BD104D9}" destId="{D39376C7-7253-AD41-89B9-152773626A62}" srcOrd="0" destOrd="0" parTransId="{47F5D9B2-7FEB-2148-A6B7-E42DCC252B39}" sibTransId="{D5DEB873-3B1A-B14A-9B54-C20D8EE559B8}"/>
    <dgm:cxn modelId="{254D14E9-A412-4541-A5D7-4F01333D3F60}" srcId="{D39376C7-7253-AD41-89B9-152773626A62}" destId="{757E59DF-29F0-D741-AE65-CBC40AA0115D}" srcOrd="0" destOrd="0" parTransId="{47B9E94E-DA01-AB48-9497-33F82CE7DAA3}" sibTransId="{86A22B44-4CE0-8A45-AAE4-A0DEF3BD7EFB}"/>
    <dgm:cxn modelId="{C00547F8-4EED-D24A-9F3C-CE731503B1BF}" type="presOf" srcId="{81AD3923-1CE4-AD49-9884-1F0FC4246503}" destId="{092F0C44-43DA-344C-B1E2-E9A6227056C5}" srcOrd="0" destOrd="0" presId="urn:microsoft.com/office/officeart/2008/layout/LinedList"/>
    <dgm:cxn modelId="{FBD901F7-B4EE-5D49-A759-58ED00CE081A}" type="presParOf" srcId="{B163602C-E3B7-6845-A434-654654FCFBC8}" destId="{92BF5CD3-8180-464B-AD88-9EFD50A0CB37}" srcOrd="0" destOrd="0" presId="urn:microsoft.com/office/officeart/2008/layout/LinedList"/>
    <dgm:cxn modelId="{D403A1EF-FDCF-0240-9B7A-04683BB2202A}" type="presParOf" srcId="{B163602C-E3B7-6845-A434-654654FCFBC8}" destId="{8CFBB056-090E-3840-BDE6-BCDD9454666E}" srcOrd="1" destOrd="0" presId="urn:microsoft.com/office/officeart/2008/layout/LinedList"/>
    <dgm:cxn modelId="{7A45B771-B981-C04B-A382-A11FDEFB8307}" type="presParOf" srcId="{8CFBB056-090E-3840-BDE6-BCDD9454666E}" destId="{1442EC0A-F901-B44B-8C1D-CBB22A3B61A0}" srcOrd="0" destOrd="0" presId="urn:microsoft.com/office/officeart/2008/layout/LinedList"/>
    <dgm:cxn modelId="{25A535D1-290F-6E4B-BFCB-D7BBB682C695}" type="presParOf" srcId="{8CFBB056-090E-3840-BDE6-BCDD9454666E}" destId="{896B7127-63F2-3549-9F66-74031153CAC5}" srcOrd="1" destOrd="0" presId="urn:microsoft.com/office/officeart/2008/layout/LinedList"/>
    <dgm:cxn modelId="{4D139DE4-D9E5-AF4F-BC38-A835EA4615EF}" type="presParOf" srcId="{896B7127-63F2-3549-9F66-74031153CAC5}" destId="{20506985-6E12-3847-94C3-BDE1A6FE1712}" srcOrd="0" destOrd="0" presId="urn:microsoft.com/office/officeart/2008/layout/LinedList"/>
    <dgm:cxn modelId="{33B54A60-647B-964D-BA4C-2ED85D1A131D}" type="presParOf" srcId="{896B7127-63F2-3549-9F66-74031153CAC5}" destId="{94FC7D90-78E4-0A43-8446-0F1D7E9E52B6}" srcOrd="1" destOrd="0" presId="urn:microsoft.com/office/officeart/2008/layout/LinedList"/>
    <dgm:cxn modelId="{822E0837-52A2-174E-B4CD-99A014CF47CE}" type="presParOf" srcId="{94FC7D90-78E4-0A43-8446-0F1D7E9E52B6}" destId="{7EDB8BF0-ED41-BD45-BFA8-D42687C355CC}" srcOrd="0" destOrd="0" presId="urn:microsoft.com/office/officeart/2008/layout/LinedList"/>
    <dgm:cxn modelId="{BED7133E-E582-5140-9984-6D2695FC1456}" type="presParOf" srcId="{94FC7D90-78E4-0A43-8446-0F1D7E9E52B6}" destId="{63687FAA-CEB3-3D45-8BDC-B038DAC7849A}" srcOrd="1" destOrd="0" presId="urn:microsoft.com/office/officeart/2008/layout/LinedList"/>
    <dgm:cxn modelId="{C93CCA96-4E30-8D4A-B7A6-ACA082448D33}" type="presParOf" srcId="{94FC7D90-78E4-0A43-8446-0F1D7E9E52B6}" destId="{72B8FF12-B94E-2947-B532-54F5335AB42E}" srcOrd="2" destOrd="0" presId="urn:microsoft.com/office/officeart/2008/layout/LinedList"/>
    <dgm:cxn modelId="{3E614437-5138-4B43-B1C2-CB4D7A342D58}" type="presParOf" srcId="{896B7127-63F2-3549-9F66-74031153CAC5}" destId="{5774FA79-0353-CD44-900B-23EB13A6E6D9}" srcOrd="2" destOrd="0" presId="urn:microsoft.com/office/officeart/2008/layout/LinedList"/>
    <dgm:cxn modelId="{FEF63867-B5AD-F143-B819-0C733D5C46A6}" type="presParOf" srcId="{896B7127-63F2-3549-9F66-74031153CAC5}" destId="{3440B3E4-D9D5-F344-B0EA-01DA354B9B8E}" srcOrd="3" destOrd="0" presId="urn:microsoft.com/office/officeart/2008/layout/LinedList"/>
    <dgm:cxn modelId="{6CC144C9-1739-E246-BE02-D42D81E60770}" type="presParOf" srcId="{896B7127-63F2-3549-9F66-74031153CAC5}" destId="{AC5D125B-FBB1-8B44-911F-3880D91F6CD4}" srcOrd="4" destOrd="0" presId="urn:microsoft.com/office/officeart/2008/layout/LinedList"/>
    <dgm:cxn modelId="{4BF293BA-8052-284E-B37E-F6DA5FADD351}" type="presParOf" srcId="{AC5D125B-FBB1-8B44-911F-3880D91F6CD4}" destId="{8F854AB4-97EB-964A-855F-4B4AA568C6B8}" srcOrd="0" destOrd="0" presId="urn:microsoft.com/office/officeart/2008/layout/LinedList"/>
    <dgm:cxn modelId="{E2AB0F9E-7AF1-1F4E-B95F-7E50951CA6AD}" type="presParOf" srcId="{AC5D125B-FBB1-8B44-911F-3880D91F6CD4}" destId="{C5C22B5D-70DC-8647-A95F-537B094559DB}" srcOrd="1" destOrd="0" presId="urn:microsoft.com/office/officeart/2008/layout/LinedList"/>
    <dgm:cxn modelId="{73A26B29-D29B-0547-8ACB-8D3FA9B185D1}" type="presParOf" srcId="{AC5D125B-FBB1-8B44-911F-3880D91F6CD4}" destId="{71C0F715-BFE4-4847-932C-C05D7731F08B}" srcOrd="2" destOrd="0" presId="urn:microsoft.com/office/officeart/2008/layout/LinedList"/>
    <dgm:cxn modelId="{FCB2BD60-7F13-4544-94DC-B29465B720CD}" type="presParOf" srcId="{896B7127-63F2-3549-9F66-74031153CAC5}" destId="{0DF9F63A-38CC-9B4D-A426-928E04581913}" srcOrd="5" destOrd="0" presId="urn:microsoft.com/office/officeart/2008/layout/LinedList"/>
    <dgm:cxn modelId="{0064CE55-FE79-7644-8F39-8E508EE015BE}" type="presParOf" srcId="{896B7127-63F2-3549-9F66-74031153CAC5}" destId="{09900BFF-C3D0-544C-B2BD-FBC2AB700E41}" srcOrd="6" destOrd="0" presId="urn:microsoft.com/office/officeart/2008/layout/LinedList"/>
    <dgm:cxn modelId="{197AE89C-94C0-314C-98DE-C1F88704636F}" type="presParOf" srcId="{896B7127-63F2-3549-9F66-74031153CAC5}" destId="{CFCEA4C5-0082-8A40-84A7-C970D3F2A940}" srcOrd="7" destOrd="0" presId="urn:microsoft.com/office/officeart/2008/layout/LinedList"/>
    <dgm:cxn modelId="{1BF22958-0A82-6B47-A74D-C1365F6042A9}" type="presParOf" srcId="{CFCEA4C5-0082-8A40-84A7-C970D3F2A940}" destId="{B212AE56-7557-214C-A8E3-91509D6C7792}" srcOrd="0" destOrd="0" presId="urn:microsoft.com/office/officeart/2008/layout/LinedList"/>
    <dgm:cxn modelId="{017E4D99-BF37-2F4A-8214-4CDF48C3EE90}" type="presParOf" srcId="{CFCEA4C5-0082-8A40-84A7-C970D3F2A940}" destId="{092F0C44-43DA-344C-B1E2-E9A6227056C5}" srcOrd="1" destOrd="0" presId="urn:microsoft.com/office/officeart/2008/layout/LinedList"/>
    <dgm:cxn modelId="{995C0B88-5768-4E45-AF10-1900AF8FE7D6}" type="presParOf" srcId="{CFCEA4C5-0082-8A40-84A7-C970D3F2A940}" destId="{517ED405-2768-4F47-8DAA-CB24BEBD0213}" srcOrd="2" destOrd="0" presId="urn:microsoft.com/office/officeart/2008/layout/LinedList"/>
    <dgm:cxn modelId="{DAA512E4-BBD2-6F4B-9383-F228E2180729}" type="presParOf" srcId="{896B7127-63F2-3549-9F66-74031153CAC5}" destId="{53B5A900-C66C-0643-96E6-4BF6EB63A683}" srcOrd="8" destOrd="0" presId="urn:microsoft.com/office/officeart/2008/layout/LinedList"/>
    <dgm:cxn modelId="{389D6F5B-4452-5D40-959B-DE2C137B21D6}" type="presParOf" srcId="{896B7127-63F2-3549-9F66-74031153CAC5}" destId="{C619E457-3884-8840-B66E-52213D040933}" srcOrd="9"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9B14C-3EF6-46FD-85A5-08C4C474B8BA}">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357901-8D9F-46ED-B7D7-DC989CC500D9}">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a:t>
          </a:r>
          <a:r>
            <a:rPr lang="en-US" sz="1100" b="1" u="sng" kern="1200"/>
            <a:t>purpose</a:t>
          </a:r>
          <a:r>
            <a:rPr lang="en-US" sz="1100" kern="1200"/>
            <a:t> of this research is to discern yield enhanced systematic strategy for forex trading, by comparing the performance of an individual strategy vs a portfolio of strategies.</a:t>
          </a:r>
          <a:r>
            <a:rPr lang="en-US" sz="1100" kern="1200">
              <a:latin typeface="Calibri Light" panose="020F0302020204030204"/>
            </a:rPr>
            <a:t> </a:t>
          </a:r>
          <a:endParaRPr lang="en-US" sz="1100" kern="1200"/>
        </a:p>
      </dsp:txBody>
      <dsp:txXfrm>
        <a:off x="417971" y="2644140"/>
        <a:ext cx="2889450" cy="720000"/>
      </dsp:txXfrm>
    </dsp:sp>
    <dsp:sp modelId="{1E0A80E9-3ACD-4BDD-A947-1795B0A563FB}">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43B8EE-1ED5-4999-B3AC-BEC965F80418}">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 look at </a:t>
          </a:r>
          <a:r>
            <a:rPr lang="en-US" sz="1100" kern="1200">
              <a:latin typeface="Calibri Light" panose="020F0302020204030204"/>
            </a:rPr>
            <a:t>four </a:t>
          </a:r>
          <a:r>
            <a:rPr lang="en-US" sz="1100" kern="1200"/>
            <a:t>strategies- pairs trading, carry trade, momentum</a:t>
          </a:r>
          <a:r>
            <a:rPr lang="en-US" sz="1100" kern="1200">
              <a:latin typeface="Calibri Light" panose="020F0302020204030204"/>
            </a:rPr>
            <a:t> and value strategy</a:t>
          </a:r>
          <a:r>
            <a:rPr lang="en-US" sz="1100" kern="1200"/>
            <a:t>. We then compared the individual strategy performance with a combined strategy using</a:t>
          </a:r>
          <a:r>
            <a:rPr lang="en-US" sz="1100" kern="1200">
              <a:latin typeface="Calibri Light" panose="020F0302020204030204"/>
            </a:rPr>
            <a:t> equal</a:t>
          </a:r>
          <a:r>
            <a:rPr lang="en-US" sz="1100" kern="1200"/>
            <a:t> weights.</a:t>
          </a:r>
          <a:r>
            <a:rPr lang="en-US" sz="1100" kern="1200">
              <a:latin typeface="Calibri Light" panose="020F0302020204030204"/>
            </a:rPr>
            <a:t> </a:t>
          </a:r>
          <a:endParaRPr lang="en-US" sz="1100" kern="1200"/>
        </a:p>
      </dsp:txBody>
      <dsp:txXfrm>
        <a:off x="3813075" y="2644140"/>
        <a:ext cx="2889450" cy="720000"/>
      </dsp:txXfrm>
    </dsp:sp>
    <dsp:sp modelId="{4D810EFA-F4E3-4FC0-B309-E398C9F3004D}">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6D632E-02E3-4500-8F9A-11EF79399FC4}">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Calibri Light" panose="020F0302020204030204"/>
            </a:rPr>
            <a:t>Preliminary findings show a superior Sharpe Ratio for Pairs &amp; Carry Trade, and points towards our hypothesis of enhanced yield from a portfolio strategy approach. </a:t>
          </a:r>
          <a:endParaRPr lang="en-US" sz="1100" kern="1200"/>
        </a:p>
      </dsp:txBody>
      <dsp:txXfrm>
        <a:off x="7208178" y="2644140"/>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F5CD3-8180-464B-AD88-9EFD50A0CB37}">
      <dsp:nvSpPr>
        <dsp:cNvPr id="0" name=""/>
        <dsp:cNvSpPr/>
      </dsp:nvSpPr>
      <dsp:spPr>
        <a:xfrm>
          <a:off x="0" y="0"/>
          <a:ext cx="694387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42EC0A-F901-B44B-8C1D-CBB22A3B61A0}">
      <dsp:nvSpPr>
        <dsp:cNvPr id="0" name=""/>
        <dsp:cNvSpPr/>
      </dsp:nvSpPr>
      <dsp:spPr>
        <a:xfrm>
          <a:off x="0" y="0"/>
          <a:ext cx="1958857" cy="5525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SG" sz="1600" b="1" i="0" u="none" kern="1200"/>
            <a:t>TSMOM</a:t>
          </a:r>
        </a:p>
        <a:p>
          <a:pPr marL="0" lvl="0" indent="0" algn="l" defTabSz="711200">
            <a:lnSpc>
              <a:spcPct val="90000"/>
            </a:lnSpc>
            <a:spcBef>
              <a:spcPct val="0"/>
            </a:spcBef>
            <a:spcAft>
              <a:spcPct val="35000"/>
            </a:spcAft>
            <a:buNone/>
          </a:pPr>
          <a:r>
            <a:rPr lang="en-SG" sz="1600" b="1" i="0" u="none" kern="1200">
              <a:solidFill>
                <a:srgbClr val="002060"/>
              </a:solidFill>
            </a:rPr>
            <a:t>Dollar neutral Portfolio </a:t>
          </a:r>
          <a:endParaRPr lang="en-GB" sz="1600" b="1" kern="1200">
            <a:solidFill>
              <a:srgbClr val="002060"/>
            </a:solidFill>
          </a:endParaRPr>
        </a:p>
      </dsp:txBody>
      <dsp:txXfrm>
        <a:off x="0" y="0"/>
        <a:ext cx="1958857" cy="5525977"/>
      </dsp:txXfrm>
    </dsp:sp>
    <dsp:sp modelId="{63687FAA-CEB3-3D45-8BDC-B038DAC7849A}">
      <dsp:nvSpPr>
        <dsp:cNvPr id="0" name=""/>
        <dsp:cNvSpPr/>
      </dsp:nvSpPr>
      <dsp:spPr>
        <a:xfrm>
          <a:off x="2379251" y="81093"/>
          <a:ext cx="4343042" cy="1726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b="1" kern="1200"/>
            <a:t>TREND Trading Signal</a:t>
          </a:r>
          <a:r>
            <a:rPr lang="en-GB" sz="1200" kern="1200"/>
            <a:t>
    - t-statistics of historical daily log-returns to reflect the </a:t>
          </a:r>
        </a:p>
        <a:p>
          <a:pPr marL="0" lvl="0" indent="0" algn="l" defTabSz="533400">
            <a:lnSpc>
              <a:spcPct val="90000"/>
            </a:lnSpc>
            <a:spcBef>
              <a:spcPct val="0"/>
            </a:spcBef>
            <a:spcAft>
              <a:spcPct val="35000"/>
            </a:spcAft>
            <a:buNone/>
          </a:pPr>
          <a:r>
            <a:rPr lang="en-GB" sz="1200" kern="1200"/>
            <a:t>                                             strength of price movement trend
    - TREND Signal Conditions:</a:t>
          </a:r>
        </a:p>
        <a:p>
          <a:pPr marL="0" lvl="0" indent="0" algn="l" defTabSz="533400">
            <a:lnSpc>
              <a:spcPct val="90000"/>
            </a:lnSpc>
            <a:spcBef>
              <a:spcPct val="0"/>
            </a:spcBef>
            <a:spcAft>
              <a:spcPct val="35000"/>
            </a:spcAft>
            <a:buFont typeface="Courier New" panose="02070309020205020404" pitchFamily="49" charset="0"/>
            <a:buNone/>
          </a:pPr>
          <a:r>
            <a:rPr lang="en-GB" sz="1200" kern="1200"/>
            <a:t>       	t-stat &gt; 1 =&gt; TREND Signal = 1
   	 t-stat &lt; 1 =&gt; TREND Signal = -1
    	-1 &lt; t-stat &lt; 1 =&gt; TREND Signal = t-stat </a:t>
          </a:r>
        </a:p>
      </dsp:txBody>
      <dsp:txXfrm>
        <a:off x="2379251" y="81093"/>
        <a:ext cx="4343042" cy="1726867"/>
      </dsp:txXfrm>
    </dsp:sp>
    <dsp:sp modelId="{5774FA79-0353-CD44-900B-23EB13A6E6D9}">
      <dsp:nvSpPr>
        <dsp:cNvPr id="0" name=""/>
        <dsp:cNvSpPr/>
      </dsp:nvSpPr>
      <dsp:spPr>
        <a:xfrm>
          <a:off x="1958857" y="1813211"/>
          <a:ext cx="498006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C22B5D-70DC-8647-A95F-537B094559DB}">
      <dsp:nvSpPr>
        <dsp:cNvPr id="0" name=""/>
        <dsp:cNvSpPr/>
      </dsp:nvSpPr>
      <dsp:spPr>
        <a:xfrm>
          <a:off x="2907181" y="1846263"/>
          <a:ext cx="4036696" cy="1726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GB" sz="1200" b="1" kern="1200"/>
            <a:t>Volatility : </a:t>
          </a:r>
          <a:r>
            <a:rPr lang="en-SG" sz="1200" b="1" i="0" u="none" kern="1200"/>
            <a:t>Yang and Zhang Volatility Estimator</a:t>
          </a:r>
          <a:endParaRPr lang="en-GB" sz="1200" b="1" kern="1200"/>
        </a:p>
        <a:p>
          <a:pPr marL="0" lvl="0" indent="0" algn="l" defTabSz="533400">
            <a:lnSpc>
              <a:spcPct val="90000"/>
            </a:lnSpc>
            <a:spcBef>
              <a:spcPct val="0"/>
            </a:spcBef>
            <a:spcAft>
              <a:spcPct val="35000"/>
            </a:spcAft>
            <a:buNone/>
          </a:pPr>
          <a:r>
            <a:rPr lang="en-GB" sz="1200" kern="1200"/>
            <a:t>
</a:t>
          </a:r>
        </a:p>
      </dsp:txBody>
      <dsp:txXfrm>
        <a:off x="2907181" y="1846263"/>
        <a:ext cx="4036696" cy="1726867"/>
      </dsp:txXfrm>
    </dsp:sp>
    <dsp:sp modelId="{0DF9F63A-38CC-9B4D-A426-928E04581913}">
      <dsp:nvSpPr>
        <dsp:cNvPr id="0" name=""/>
        <dsp:cNvSpPr/>
      </dsp:nvSpPr>
      <dsp:spPr>
        <a:xfrm>
          <a:off x="1958857" y="3626422"/>
          <a:ext cx="498006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2F0C44-43DA-344C-B1E2-E9A6227056C5}">
      <dsp:nvSpPr>
        <dsp:cNvPr id="0" name=""/>
        <dsp:cNvSpPr/>
      </dsp:nvSpPr>
      <dsp:spPr>
        <a:xfrm>
          <a:off x="2052233" y="3712765"/>
          <a:ext cx="4886686" cy="1726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SG" sz="1200" b="1" i="0" u="none" kern="1200"/>
            <a:t>Correlation Factor (CF)</a:t>
          </a:r>
        </a:p>
        <a:p>
          <a:pPr marL="0" lvl="0" indent="0" algn="l" defTabSz="533400">
            <a:lnSpc>
              <a:spcPct val="90000"/>
            </a:lnSpc>
            <a:spcBef>
              <a:spcPct val="0"/>
            </a:spcBef>
            <a:spcAft>
              <a:spcPct val="35000"/>
            </a:spcAft>
            <a:buNone/>
          </a:pPr>
          <a:r>
            <a:rPr lang="en-SG" sz="1200" kern="1200"/>
            <a:t>Function of the average pairwise correlation of all portfolio </a:t>
          </a:r>
          <a:r>
            <a:rPr lang="en-SG" sz="1200" kern="1200" err="1"/>
            <a:t>contituents</a:t>
          </a:r>
          <a:r>
            <a:rPr lang="en-SG" sz="1200" kern="1200"/>
            <a:t> - the calculation is based on past three month pairwise correlation</a:t>
          </a:r>
          <a:endParaRPr lang="en-GB" sz="1200" kern="1200"/>
        </a:p>
      </dsp:txBody>
      <dsp:txXfrm>
        <a:off x="2052233" y="3712765"/>
        <a:ext cx="4886686" cy="1726867"/>
      </dsp:txXfrm>
    </dsp:sp>
    <dsp:sp modelId="{53B5A900-C66C-0643-96E6-4BF6EB63A683}">
      <dsp:nvSpPr>
        <dsp:cNvPr id="0" name=""/>
        <dsp:cNvSpPr/>
      </dsp:nvSpPr>
      <dsp:spPr>
        <a:xfrm>
          <a:off x="1958857" y="5439633"/>
          <a:ext cx="498006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0057D-AF07-D84B-A8A6-51B8D9C6CEBC}" type="datetimeFigureOut">
              <a:rPr lang="en-US" smtClean="0"/>
              <a:t>7/12/2021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8F074-CA9C-8349-B08D-F3973EBFF0A9}" type="slidenum">
              <a:rPr lang="en-US" smtClean="0"/>
              <a:t>‹#›</a:t>
            </a:fld>
            <a:endParaRPr lang="en-US"/>
          </a:p>
        </p:txBody>
      </p:sp>
    </p:spTree>
    <p:extLst>
      <p:ext uri="{BB962C8B-B14F-4D97-AF65-F5344CB8AC3E}">
        <p14:creationId xmlns:p14="http://schemas.microsoft.com/office/powerpoint/2010/main" val="306023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Focus is on Forex, large transaction volumes.</a:t>
            </a:r>
          </a:p>
          <a:p>
            <a:endParaRPr lang="en-US">
              <a:cs typeface="Calibri"/>
            </a:endParaRPr>
          </a:p>
          <a:p>
            <a:r>
              <a:rPr lang="en-US">
                <a:cs typeface="Calibri"/>
              </a:rPr>
              <a:t>Purpose is to test the hypothesis that yields can be enhanced by a combination of FX systematic strategies VS individual strategies. </a:t>
            </a:r>
          </a:p>
          <a:p>
            <a:endParaRPr lang="en-US">
              <a:cs typeface="Calibri"/>
            </a:endParaRPr>
          </a:p>
          <a:p>
            <a:r>
              <a:rPr lang="en-US">
                <a:cs typeface="Calibri"/>
              </a:rPr>
              <a:t>Looked at four popular strategy… Two strategies performed the best and true that diversified returns are higher, but not all of these popular strategies add to diversification, as we find in our prelim results. </a:t>
            </a:r>
          </a:p>
        </p:txBody>
      </p:sp>
      <p:sp>
        <p:nvSpPr>
          <p:cNvPr id="4" name="Slide Number Placeholder 3"/>
          <p:cNvSpPr>
            <a:spLocks noGrp="1"/>
          </p:cNvSpPr>
          <p:nvPr>
            <p:ph type="sldNum" sz="quarter" idx="5"/>
          </p:nvPr>
        </p:nvSpPr>
        <p:spPr/>
        <p:txBody>
          <a:bodyPr/>
          <a:lstStyle/>
          <a:p>
            <a:fld id="{4508F074-CA9C-8349-B08D-F3973EBFF0A9}" type="slidenum">
              <a:rPr lang="en-US" smtClean="0"/>
              <a:t>2</a:t>
            </a:fld>
            <a:endParaRPr lang="en-US"/>
          </a:p>
        </p:txBody>
      </p:sp>
    </p:spTree>
    <p:extLst>
      <p:ext uri="{BB962C8B-B14F-4D97-AF65-F5344CB8AC3E}">
        <p14:creationId xmlns:p14="http://schemas.microsoft.com/office/powerpoint/2010/main" val="3603504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But first, lets go through the investment environment</a:t>
            </a:r>
          </a:p>
          <a:p>
            <a:pPr marL="171450" indent="-171450">
              <a:buFontTx/>
              <a:buChar char="-"/>
            </a:pPr>
            <a:r>
              <a:rPr lang="en-US">
                <a:cs typeface="Calibri"/>
              </a:rPr>
              <a:t>10 currencies</a:t>
            </a:r>
          </a:p>
          <a:p>
            <a:pPr marL="171450" indent="-171450">
              <a:buFontTx/>
              <a:buChar char="-"/>
            </a:pPr>
            <a:r>
              <a:rPr lang="en-US">
                <a:cs typeface="Calibri"/>
              </a:rPr>
              <a:t>1 year range for stress testing and most updated FX rates and relationships</a:t>
            </a:r>
          </a:p>
        </p:txBody>
      </p:sp>
      <p:sp>
        <p:nvSpPr>
          <p:cNvPr id="4" name="Slide Number Placeholder 3"/>
          <p:cNvSpPr>
            <a:spLocks noGrp="1"/>
          </p:cNvSpPr>
          <p:nvPr>
            <p:ph type="sldNum" sz="quarter" idx="5"/>
          </p:nvPr>
        </p:nvSpPr>
        <p:spPr/>
        <p:txBody>
          <a:bodyPr/>
          <a:lstStyle/>
          <a:p>
            <a:fld id="{4508F074-CA9C-8349-B08D-F3973EBFF0A9}" type="slidenum">
              <a:rPr lang="en-US" smtClean="0"/>
              <a:t>3</a:t>
            </a:fld>
            <a:endParaRPr lang="en-US"/>
          </a:p>
        </p:txBody>
      </p:sp>
    </p:spTree>
    <p:extLst>
      <p:ext uri="{BB962C8B-B14F-4D97-AF65-F5344CB8AC3E}">
        <p14:creationId xmlns:p14="http://schemas.microsoft.com/office/powerpoint/2010/main" val="29778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the headline findings</a:t>
            </a:r>
          </a:p>
          <a:p>
            <a:pPr marL="171450" indent="-171450">
              <a:buFontTx/>
              <a:buChar char="-"/>
            </a:pPr>
            <a:r>
              <a:rPr lang="en-US">
                <a:cs typeface="Calibri"/>
              </a:rPr>
              <a:t>Point attention to mean + SR of pairs &amp; carry VS combined</a:t>
            </a:r>
          </a:p>
          <a:p>
            <a:pPr marL="171450" indent="-171450">
              <a:buFontTx/>
              <a:buChar char="-"/>
            </a:pPr>
            <a:endParaRPr lang="en-US">
              <a:cs typeface="Calibri"/>
            </a:endParaRPr>
          </a:p>
          <a:p>
            <a:pPr marL="171450" indent="-171450">
              <a:buFontTx/>
              <a:buChar char="-"/>
            </a:pPr>
            <a:r>
              <a:rPr lang="en-US">
                <a:cs typeface="Calibri"/>
              </a:rPr>
              <a:t>We’ll now go into the mechanics of each strategy and its performance. I’ll hand the time over to </a:t>
            </a:r>
            <a:r>
              <a:rPr lang="en-US" err="1">
                <a:cs typeface="Calibri"/>
              </a:rPr>
              <a:t>Chuanyu</a:t>
            </a:r>
            <a:r>
              <a:rPr lang="en-US">
                <a:cs typeface="Calibri"/>
              </a:rPr>
              <a:t>.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4508F074-CA9C-8349-B08D-F3973EBFF0A9}" type="slidenum">
              <a:rPr lang="en-US" smtClean="0"/>
              <a:t>4</a:t>
            </a:fld>
            <a:endParaRPr lang="en-US"/>
          </a:p>
        </p:txBody>
      </p:sp>
    </p:spTree>
    <p:extLst>
      <p:ext uri="{BB962C8B-B14F-4D97-AF65-F5344CB8AC3E}">
        <p14:creationId xmlns:p14="http://schemas.microsoft.com/office/powerpoint/2010/main" val="3945423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Mario Carrasco </a:t>
            </a:r>
            <a:r>
              <a:rPr lang="en-US" err="1"/>
              <a:t>Blazquex</a:t>
            </a:r>
            <a:r>
              <a:rPr lang="en-US"/>
              <a:t>, Carmen De la Orden De la Cruz, Camilo Prado Roman. Pairs trading techniques: An empirical contrast. European Research on Management and Business Economics, Sep-Dec 2018, pp 160-167. (https://</a:t>
            </a:r>
            <a:r>
              <a:rPr lang="en-US" err="1"/>
              <a:t>www.sciencedirect.com</a:t>
            </a:r>
            <a:r>
              <a:rPr lang="en-US"/>
              <a:t>/science/article/</a:t>
            </a:r>
            <a:r>
              <a:rPr lang="en-US" err="1"/>
              <a:t>pii</a:t>
            </a:r>
            <a:r>
              <a:rPr lang="en-US"/>
              <a:t>/S2444883418300457) </a:t>
            </a:r>
          </a:p>
        </p:txBody>
      </p:sp>
      <p:sp>
        <p:nvSpPr>
          <p:cNvPr id="4" name="Slide Number Placeholder 3"/>
          <p:cNvSpPr>
            <a:spLocks noGrp="1"/>
          </p:cNvSpPr>
          <p:nvPr>
            <p:ph type="sldNum" sz="quarter" idx="5"/>
          </p:nvPr>
        </p:nvSpPr>
        <p:spPr/>
        <p:txBody>
          <a:bodyPr/>
          <a:lstStyle/>
          <a:p>
            <a:fld id="{4508F074-CA9C-8349-B08D-F3973EBFF0A9}" type="slidenum">
              <a:rPr lang="en-US" smtClean="0"/>
              <a:t>6</a:t>
            </a:fld>
            <a:endParaRPr lang="en-US"/>
          </a:p>
        </p:txBody>
      </p:sp>
    </p:spTree>
    <p:extLst>
      <p:ext uri="{BB962C8B-B14F-4D97-AF65-F5344CB8AC3E}">
        <p14:creationId xmlns:p14="http://schemas.microsoft.com/office/powerpoint/2010/main" val="110564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Mario Carrasco </a:t>
            </a:r>
            <a:r>
              <a:rPr lang="en-US" err="1"/>
              <a:t>Blazquex</a:t>
            </a:r>
            <a:r>
              <a:rPr lang="en-US"/>
              <a:t>, Carmen De la Orden De la Cruz, Camilo Prado Roman. Pairs trading techniques: An empirical contrast. European Research on Management and Business Economics, Sep-Dec 2018, pp 160-167. (https://</a:t>
            </a:r>
            <a:r>
              <a:rPr lang="en-US" err="1"/>
              <a:t>www.sciencedirect.com</a:t>
            </a:r>
            <a:r>
              <a:rPr lang="en-US"/>
              <a:t>/science/article/</a:t>
            </a:r>
            <a:r>
              <a:rPr lang="en-US" err="1"/>
              <a:t>pii</a:t>
            </a:r>
            <a:r>
              <a:rPr lang="en-US"/>
              <a:t>/S2444883418300457) </a:t>
            </a:r>
          </a:p>
        </p:txBody>
      </p:sp>
      <p:sp>
        <p:nvSpPr>
          <p:cNvPr id="4" name="Slide Number Placeholder 3"/>
          <p:cNvSpPr>
            <a:spLocks noGrp="1"/>
          </p:cNvSpPr>
          <p:nvPr>
            <p:ph type="sldNum" sz="quarter" idx="5"/>
          </p:nvPr>
        </p:nvSpPr>
        <p:spPr/>
        <p:txBody>
          <a:bodyPr/>
          <a:lstStyle/>
          <a:p>
            <a:fld id="{4508F074-CA9C-8349-B08D-F3973EBFF0A9}" type="slidenum">
              <a:rPr lang="en-US" smtClean="0"/>
              <a:t>7</a:t>
            </a:fld>
            <a:endParaRPr lang="en-US"/>
          </a:p>
        </p:txBody>
      </p:sp>
    </p:spTree>
    <p:extLst>
      <p:ext uri="{BB962C8B-B14F-4D97-AF65-F5344CB8AC3E}">
        <p14:creationId xmlns:p14="http://schemas.microsoft.com/office/powerpoint/2010/main" val="1821897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a:solidFill>
                  <a:schemeClr val="tx1"/>
                </a:solidFill>
                <a:effectLst/>
                <a:latin typeface="+mn-lt"/>
                <a:ea typeface="+mn-ea"/>
                <a:cs typeface="+mn-cs"/>
              </a:rPr>
              <a:t>increasing the efficiency of volatility estimates can result in significant economic benefits for a risk-averse investor that dynamically rebalances a mean-variance optimised portfolio </a:t>
            </a:r>
            <a:endParaRPr lang="en-SG"/>
          </a:p>
          <a:p>
            <a:endParaRPr lang="en-US"/>
          </a:p>
        </p:txBody>
      </p:sp>
      <p:sp>
        <p:nvSpPr>
          <p:cNvPr id="4" name="Slide Number Placeholder 3"/>
          <p:cNvSpPr>
            <a:spLocks noGrp="1"/>
          </p:cNvSpPr>
          <p:nvPr>
            <p:ph type="sldNum" sz="quarter" idx="5"/>
          </p:nvPr>
        </p:nvSpPr>
        <p:spPr/>
        <p:txBody>
          <a:bodyPr/>
          <a:lstStyle/>
          <a:p>
            <a:fld id="{4508F074-CA9C-8349-B08D-F3973EBFF0A9}" type="slidenum">
              <a:rPr lang="en-US" smtClean="0"/>
              <a:t>16</a:t>
            </a:fld>
            <a:endParaRPr lang="en-US"/>
          </a:p>
        </p:txBody>
      </p:sp>
    </p:spTree>
    <p:extLst>
      <p:ext uri="{BB962C8B-B14F-4D97-AF65-F5344CB8AC3E}">
        <p14:creationId xmlns:p14="http://schemas.microsoft.com/office/powerpoint/2010/main" val="1078345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a:solidFill>
                  <a:schemeClr val="tx1"/>
                </a:solidFill>
                <a:effectLst/>
                <a:latin typeface="+mn-lt"/>
                <a:ea typeface="+mn-ea"/>
                <a:cs typeface="+mn-cs"/>
              </a:rPr>
              <a:t>increasing the efficiency of volatility estimates can result in significant economic benefits for a risk-averse investor that dynamically rebalances a mean-variance optimised portfolio </a:t>
            </a:r>
            <a:endParaRPr lang="en-SG"/>
          </a:p>
          <a:p>
            <a:endParaRPr lang="en-US"/>
          </a:p>
        </p:txBody>
      </p:sp>
      <p:sp>
        <p:nvSpPr>
          <p:cNvPr id="4" name="Slide Number Placeholder 3"/>
          <p:cNvSpPr>
            <a:spLocks noGrp="1"/>
          </p:cNvSpPr>
          <p:nvPr>
            <p:ph type="sldNum" sz="quarter" idx="5"/>
          </p:nvPr>
        </p:nvSpPr>
        <p:spPr/>
        <p:txBody>
          <a:bodyPr/>
          <a:lstStyle/>
          <a:p>
            <a:fld id="{4508F074-CA9C-8349-B08D-F3973EBFF0A9}" type="slidenum">
              <a:rPr lang="en-US" smtClean="0"/>
              <a:t>18</a:t>
            </a:fld>
            <a:endParaRPr lang="en-US"/>
          </a:p>
        </p:txBody>
      </p:sp>
    </p:spTree>
    <p:extLst>
      <p:ext uri="{BB962C8B-B14F-4D97-AF65-F5344CB8AC3E}">
        <p14:creationId xmlns:p14="http://schemas.microsoft.com/office/powerpoint/2010/main" val="57273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8290-58CC-3C48-873C-3C2C3F41FD8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FBBC80C-22F5-B344-A01E-F325013BC5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731A3CC-73F4-D14B-8313-F73CAC9ABBD2}"/>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5" name="Footer Placeholder 4">
            <a:extLst>
              <a:ext uri="{FF2B5EF4-FFF2-40B4-BE49-F238E27FC236}">
                <a16:creationId xmlns:a16="http://schemas.microsoft.com/office/drawing/2014/main" id="{B9937BC5-EBC5-FD43-9DA7-D5C69CE208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59077-4663-F84F-8C23-B32EA0FC06DB}"/>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228758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676D-7033-D94E-B2A2-D669E211756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AC4970C-5BDD-D54A-B2A2-4885BBCB94D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FB91E7-6FF4-A542-998C-57A64BFE0BE8}"/>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5" name="Footer Placeholder 4">
            <a:extLst>
              <a:ext uri="{FF2B5EF4-FFF2-40B4-BE49-F238E27FC236}">
                <a16:creationId xmlns:a16="http://schemas.microsoft.com/office/drawing/2014/main" id="{CC009E49-5F91-5549-8969-6267841ED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D9C8A-DB00-A449-A278-0D334A70B90A}"/>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1107255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18EB26-60DE-C04A-B6A2-AF92A9CB9DD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35117E3-2E50-6F4C-934F-F0B85ADDD01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6C496A0-D181-1448-AA24-1F82837DB99B}"/>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5" name="Footer Placeholder 4">
            <a:extLst>
              <a:ext uri="{FF2B5EF4-FFF2-40B4-BE49-F238E27FC236}">
                <a16:creationId xmlns:a16="http://schemas.microsoft.com/office/drawing/2014/main" id="{A60AC320-518A-9D44-88BD-3E7157665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65D1A1-D53D-5B40-9BA0-B4C8C84DCAA2}"/>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163859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D6A07-23F1-4F44-B893-3FB294902D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D080841-9E21-334B-97B9-9EFB497CBFA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BF1C840-C15F-C945-A13D-61184FC40E7B}"/>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5" name="Footer Placeholder 4">
            <a:extLst>
              <a:ext uri="{FF2B5EF4-FFF2-40B4-BE49-F238E27FC236}">
                <a16:creationId xmlns:a16="http://schemas.microsoft.com/office/drawing/2014/main" id="{205FC09F-2741-CA42-92E0-EEE24D7C1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CCF6E7-CA7E-3B42-A1AE-06B5914320C0}"/>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4092142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5855-4784-2946-92C8-A248A5980B0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3E694A2-3C78-D345-AC59-45C7AF5FE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B60CDCE-1C32-144C-97FA-3D39B8CC9906}"/>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5" name="Footer Placeholder 4">
            <a:extLst>
              <a:ext uri="{FF2B5EF4-FFF2-40B4-BE49-F238E27FC236}">
                <a16:creationId xmlns:a16="http://schemas.microsoft.com/office/drawing/2014/main" id="{E42B759A-2189-784D-8C37-4909683B30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B4335-3805-CE47-93F5-0A93C1B54737}"/>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1993573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14E1-A707-1949-B593-BD7C688DB75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3D210F-068D-5B44-B247-D62B6C58AB1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65F3E6D-D0B3-E641-9721-B819BCB2A72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2D0C211-5C05-4945-8B39-CC33BC6CD417}"/>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6" name="Footer Placeholder 5">
            <a:extLst>
              <a:ext uri="{FF2B5EF4-FFF2-40B4-BE49-F238E27FC236}">
                <a16:creationId xmlns:a16="http://schemas.microsoft.com/office/drawing/2014/main" id="{42A83AFA-A7A5-4943-AF49-0AD960C2E8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EAFC07-7347-1D40-AC82-3C7291D88B1C}"/>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1545876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308A-3377-704D-80E0-30E9CA176A2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4D3947-C09E-CC47-A266-A47BECA549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44C2EAA-09CB-4B45-9A3F-EF0D69E5AF1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605B95C-208C-4741-887C-5D195CC48D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7F137F0-0C8E-B24C-BE4B-822392D2E0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571FA2A-6155-4A47-9C39-2D12B1BE430B}"/>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8" name="Footer Placeholder 7">
            <a:extLst>
              <a:ext uri="{FF2B5EF4-FFF2-40B4-BE49-F238E27FC236}">
                <a16:creationId xmlns:a16="http://schemas.microsoft.com/office/drawing/2014/main" id="{9A41DB14-D9BB-3447-BD1D-CECB3A1A82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60A407-36FF-2D41-AD4C-23F3C3EF71BA}"/>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221710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FAA94-B1A4-EA4E-9248-2FA8EB81E2D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0F49F86-C2F3-0844-84B4-EB3797D4F178}"/>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4" name="Footer Placeholder 3">
            <a:extLst>
              <a:ext uri="{FF2B5EF4-FFF2-40B4-BE49-F238E27FC236}">
                <a16:creationId xmlns:a16="http://schemas.microsoft.com/office/drawing/2014/main" id="{9E8ADCB9-61A7-6B47-9391-324233464E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9272F2-4D30-A24D-9094-58326331288E}"/>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2332456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662FB7-A2AF-164D-B93C-937AB8CF3FD5}"/>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3" name="Footer Placeholder 2">
            <a:extLst>
              <a:ext uri="{FF2B5EF4-FFF2-40B4-BE49-F238E27FC236}">
                <a16:creationId xmlns:a16="http://schemas.microsoft.com/office/drawing/2014/main" id="{3400E896-5F9E-3A45-83F7-7FC6935166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D222F0-7F66-124D-881C-F5B42546BA7B}"/>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165695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9758C-3721-6042-916E-2DDDE2CF27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DB7F46F-EEF5-F04D-8540-B63962ADD5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AA0D765-8888-0A47-B612-5F1FEBE643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0622A4-D74F-FB48-BEF6-932F583F10C1}"/>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6" name="Footer Placeholder 5">
            <a:extLst>
              <a:ext uri="{FF2B5EF4-FFF2-40B4-BE49-F238E27FC236}">
                <a16:creationId xmlns:a16="http://schemas.microsoft.com/office/drawing/2014/main" id="{BDDA6806-E5A5-1344-A427-5D3953EFB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984482-F87D-FD44-AFF5-BFA21B09037F}"/>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671619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86F56-8415-DE46-85A2-ED23FEF6916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F6D15F6-1AD0-2A42-93F7-76CA0E5D72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E5220-5F48-5548-9A66-DFBBD5DBB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50EF557-35B4-B04A-A233-4EB78E343A25}"/>
              </a:ext>
            </a:extLst>
          </p:cNvPr>
          <p:cNvSpPr>
            <a:spLocks noGrp="1"/>
          </p:cNvSpPr>
          <p:nvPr>
            <p:ph type="dt" sz="half" idx="10"/>
          </p:nvPr>
        </p:nvSpPr>
        <p:spPr/>
        <p:txBody>
          <a:bodyPr/>
          <a:lstStyle/>
          <a:p>
            <a:fld id="{52DCA4EB-7FE3-5641-A282-D1330BD83167}" type="datetimeFigureOut">
              <a:rPr lang="en-US" smtClean="0"/>
              <a:t>7/12/2021</a:t>
            </a:fld>
            <a:endParaRPr lang="en-US"/>
          </a:p>
        </p:txBody>
      </p:sp>
      <p:sp>
        <p:nvSpPr>
          <p:cNvPr id="6" name="Footer Placeholder 5">
            <a:extLst>
              <a:ext uri="{FF2B5EF4-FFF2-40B4-BE49-F238E27FC236}">
                <a16:creationId xmlns:a16="http://schemas.microsoft.com/office/drawing/2014/main" id="{2656822F-BADA-C044-BCC6-C21687850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884424-0888-B84B-A086-9B55CDDDEF72}"/>
              </a:ext>
            </a:extLst>
          </p:cNvPr>
          <p:cNvSpPr>
            <a:spLocks noGrp="1"/>
          </p:cNvSpPr>
          <p:nvPr>
            <p:ph type="sldNum" sz="quarter" idx="12"/>
          </p:nvPr>
        </p:nvSpPr>
        <p:spPr/>
        <p:txBody>
          <a:bodyPr/>
          <a:lstStyle/>
          <a:p>
            <a:fld id="{83D0151E-2BBD-6447-B849-4370B8C2D300}" type="slidenum">
              <a:rPr lang="en-US" smtClean="0"/>
              <a:t>‹#›</a:t>
            </a:fld>
            <a:endParaRPr lang="en-US"/>
          </a:p>
        </p:txBody>
      </p:sp>
    </p:spTree>
    <p:extLst>
      <p:ext uri="{BB962C8B-B14F-4D97-AF65-F5344CB8AC3E}">
        <p14:creationId xmlns:p14="http://schemas.microsoft.com/office/powerpoint/2010/main" val="2856866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5481C-8819-A040-8053-D313F0037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C8B2ED6-FDDE-2347-B9A3-98A006E38B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EC68771-92CE-8A41-BF20-429129AF4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DCA4EB-7FE3-5641-A282-D1330BD83167}" type="datetimeFigureOut">
              <a:rPr lang="en-US" smtClean="0"/>
              <a:t>7/12/2021</a:t>
            </a:fld>
            <a:endParaRPr lang="en-US"/>
          </a:p>
        </p:txBody>
      </p:sp>
      <p:sp>
        <p:nvSpPr>
          <p:cNvPr id="5" name="Footer Placeholder 4">
            <a:extLst>
              <a:ext uri="{FF2B5EF4-FFF2-40B4-BE49-F238E27FC236}">
                <a16:creationId xmlns:a16="http://schemas.microsoft.com/office/drawing/2014/main" id="{C0D74918-A2A3-0445-814B-E458FE876E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04892C-1CC4-BD4A-906B-7C8D072CA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0151E-2BBD-6447-B849-4370B8C2D300}" type="slidenum">
              <a:rPr lang="en-US" smtClean="0"/>
              <a:t>‹#›</a:t>
            </a:fld>
            <a:endParaRPr lang="en-US"/>
          </a:p>
        </p:txBody>
      </p:sp>
    </p:spTree>
    <p:extLst>
      <p:ext uri="{BB962C8B-B14F-4D97-AF65-F5344CB8AC3E}">
        <p14:creationId xmlns:p14="http://schemas.microsoft.com/office/powerpoint/2010/main" val="3246492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2.png"/><Relationship Id="rId5" Type="http://schemas.openxmlformats.org/officeDocument/2006/relationships/diagramQuickStyle" Target="../diagrams/quickStyle2.xml"/><Relationship Id="rId10" Type="http://schemas.openxmlformats.org/officeDocument/2006/relationships/image" Target="../media/image21.png"/><Relationship Id="rId4" Type="http://schemas.openxmlformats.org/officeDocument/2006/relationships/diagramLayout" Target="../diagrams/layout2.xml"/><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9A893DF2-033F-43E2-BF1C-596B790111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5AD83-B48B-E34D-9B19-4A4FF5F12A35}"/>
              </a:ext>
            </a:extLst>
          </p:cNvPr>
          <p:cNvSpPr>
            <a:spLocks noGrp="1"/>
          </p:cNvSpPr>
          <p:nvPr>
            <p:ph type="ctrTitle"/>
          </p:nvPr>
        </p:nvSpPr>
        <p:spPr>
          <a:xfrm>
            <a:off x="1097280" y="484046"/>
            <a:ext cx="10058400" cy="3574778"/>
          </a:xfrm>
          <a:effectLst>
            <a:outerShdw blurRad="50800" dist="38100" dir="2700000" algn="tl" rotWithShape="0">
              <a:prstClr val="black">
                <a:alpha val="40000"/>
              </a:prstClr>
            </a:outerShdw>
          </a:effectLst>
        </p:spPr>
        <p:txBody>
          <a:bodyPr>
            <a:normAutofit/>
          </a:bodyPr>
          <a:lstStyle/>
          <a:p>
            <a:r>
              <a:rPr lang="en-US" sz="6600" b="1">
                <a:solidFill>
                  <a:srgbClr val="FFFFFF"/>
                </a:solidFill>
                <a:cs typeface="Calibri Light"/>
              </a:rPr>
              <a:t>QF 621 </a:t>
            </a:r>
            <a:br>
              <a:rPr lang="en-US" sz="6600" b="1">
                <a:solidFill>
                  <a:srgbClr val="FFFFFF"/>
                </a:solidFill>
                <a:cs typeface="Calibri Light"/>
              </a:rPr>
            </a:br>
            <a:r>
              <a:rPr lang="en-US" sz="6600" b="1">
                <a:solidFill>
                  <a:srgbClr val="FFFFFF"/>
                </a:solidFill>
                <a:cs typeface="Calibri Light"/>
              </a:rPr>
              <a:t>Quantitative Trading</a:t>
            </a:r>
            <a:r>
              <a:rPr lang="en-US" sz="6600">
                <a:solidFill>
                  <a:srgbClr val="FFFFFF"/>
                </a:solidFill>
                <a:cs typeface="Calibri Light"/>
              </a:rPr>
              <a:t> </a:t>
            </a:r>
            <a:r>
              <a:rPr lang="en-US" sz="6600" b="1">
                <a:solidFill>
                  <a:srgbClr val="FFFFFF"/>
                </a:solidFill>
                <a:cs typeface="Calibri Light"/>
              </a:rPr>
              <a:t>Strategy</a:t>
            </a:r>
            <a:r>
              <a:rPr lang="en-US" sz="5400">
                <a:solidFill>
                  <a:srgbClr val="FFFFFF"/>
                </a:solidFill>
                <a:cs typeface="Calibri Light"/>
              </a:rPr>
              <a:t> </a:t>
            </a:r>
            <a:br>
              <a:rPr lang="en-US" sz="5400">
                <a:cs typeface="Calibri Light"/>
              </a:rPr>
            </a:br>
            <a:r>
              <a:rPr lang="en-US" sz="1500" b="1">
                <a:solidFill>
                  <a:srgbClr val="FFFFFF"/>
                </a:solidFill>
                <a:cs typeface="Calibri Light"/>
              </a:rPr>
              <a:t>10 Jul 2021</a:t>
            </a:r>
          </a:p>
        </p:txBody>
      </p:sp>
      <p:sp>
        <p:nvSpPr>
          <p:cNvPr id="3" name="Subtitle 2">
            <a:extLst>
              <a:ext uri="{FF2B5EF4-FFF2-40B4-BE49-F238E27FC236}">
                <a16:creationId xmlns:a16="http://schemas.microsoft.com/office/drawing/2014/main" id="{30240A8A-0685-264A-BFB5-E4A62D01FF91}"/>
              </a:ext>
            </a:extLst>
          </p:cNvPr>
          <p:cNvSpPr>
            <a:spLocks noGrp="1"/>
          </p:cNvSpPr>
          <p:nvPr>
            <p:ph type="subTitle" idx="1"/>
          </p:nvPr>
        </p:nvSpPr>
        <p:spPr>
          <a:xfrm>
            <a:off x="1100051" y="4072043"/>
            <a:ext cx="10058400" cy="1814407"/>
          </a:xfrm>
          <a:effectLst>
            <a:outerShdw blurRad="50800" dist="38100" dir="2700000" algn="tl" rotWithShape="0">
              <a:prstClr val="black">
                <a:alpha val="40000"/>
              </a:prstClr>
            </a:outerShdw>
          </a:effectLst>
        </p:spPr>
        <p:txBody>
          <a:bodyPr vert="horz" lIns="91440" tIns="45720" rIns="91440" bIns="45720" rtlCol="0" anchor="t">
            <a:noAutofit/>
          </a:bodyPr>
          <a:lstStyle/>
          <a:p>
            <a:pPr algn="r"/>
            <a:r>
              <a:rPr lang="en-US" sz="1500" b="1" u="sng">
                <a:solidFill>
                  <a:srgbClr val="FFFFFF"/>
                </a:solidFill>
              </a:rPr>
              <a:t>Members</a:t>
            </a:r>
            <a:r>
              <a:rPr lang="en-US" sz="1500" b="1">
                <a:solidFill>
                  <a:srgbClr val="FFFFFF"/>
                </a:solidFill>
              </a:rPr>
              <a:t>:</a:t>
            </a:r>
            <a:endParaRPr lang="en-US" sz="1500" b="1">
              <a:solidFill>
                <a:srgbClr val="FFFFFF"/>
              </a:solidFill>
              <a:cs typeface="Calibri"/>
            </a:endParaRPr>
          </a:p>
          <a:p>
            <a:pPr algn="r"/>
            <a:r>
              <a:rPr lang="en-US" sz="1500" b="1">
                <a:solidFill>
                  <a:srgbClr val="FFFFFF"/>
                </a:solidFill>
              </a:rPr>
              <a:t>Ankit RAWAT</a:t>
            </a:r>
            <a:endParaRPr lang="en-US" sz="1500" b="1">
              <a:solidFill>
                <a:srgbClr val="FFFFFF"/>
              </a:solidFill>
              <a:cs typeface="Calibri"/>
            </a:endParaRPr>
          </a:p>
          <a:p>
            <a:pPr algn="r"/>
            <a:r>
              <a:rPr lang="en-US" sz="1500" b="1">
                <a:solidFill>
                  <a:srgbClr val="FFFFFF"/>
                </a:solidFill>
              </a:rPr>
              <a:t>CHUA Wen Bin</a:t>
            </a:r>
            <a:endParaRPr lang="en-US" sz="1500" b="1">
              <a:solidFill>
                <a:srgbClr val="FFFFFF"/>
              </a:solidFill>
              <a:cs typeface="Calibri"/>
            </a:endParaRPr>
          </a:p>
          <a:p>
            <a:pPr algn="r"/>
            <a:r>
              <a:rPr lang="en-US" sz="1500" b="1">
                <a:solidFill>
                  <a:srgbClr val="FFFFFF"/>
                </a:solidFill>
              </a:rPr>
              <a:t>POH Mei Yi</a:t>
            </a:r>
            <a:endParaRPr lang="en-US" sz="1500" b="1">
              <a:solidFill>
                <a:srgbClr val="FFFFFF"/>
              </a:solidFill>
              <a:cs typeface="Calibri"/>
            </a:endParaRPr>
          </a:p>
          <a:p>
            <a:pPr algn="r"/>
            <a:r>
              <a:rPr lang="en-US" sz="1500" b="1">
                <a:solidFill>
                  <a:srgbClr val="FFFFFF"/>
                </a:solidFill>
              </a:rPr>
              <a:t>SZE THO Ryan</a:t>
            </a:r>
            <a:endParaRPr lang="en-US" sz="1500" b="1">
              <a:solidFill>
                <a:srgbClr val="FFFFFF"/>
              </a:solidFill>
              <a:cs typeface="Calibri"/>
            </a:endParaRPr>
          </a:p>
          <a:p>
            <a:pPr algn="r"/>
            <a:r>
              <a:rPr lang="en-US" sz="1500" b="1">
                <a:solidFill>
                  <a:srgbClr val="FFFFFF"/>
                </a:solidFill>
              </a:rPr>
              <a:t>WONG Boon </a:t>
            </a:r>
            <a:r>
              <a:rPr lang="en-US" sz="1500" b="1" err="1">
                <a:solidFill>
                  <a:srgbClr val="FFFFFF"/>
                </a:solidFill>
              </a:rPr>
              <a:t>Fuei</a:t>
            </a:r>
            <a:r>
              <a:rPr lang="en-US" sz="1500" b="1">
                <a:solidFill>
                  <a:srgbClr val="FFFFFF"/>
                </a:solidFill>
              </a:rPr>
              <a:t>, Lawrence</a:t>
            </a:r>
            <a:endParaRPr lang="en-US" sz="1500" b="1">
              <a:solidFill>
                <a:srgbClr val="FFFFFF"/>
              </a:solidFill>
              <a:cs typeface="Calibri"/>
            </a:endParaRPr>
          </a:p>
          <a:p>
            <a:pPr algn="r"/>
            <a:r>
              <a:rPr lang="en-US" sz="1500" b="1">
                <a:solidFill>
                  <a:srgbClr val="FFFFFF"/>
                </a:solidFill>
              </a:rPr>
              <a:t>ZHANG </a:t>
            </a:r>
            <a:r>
              <a:rPr lang="en-US" sz="1500" b="1" err="1">
                <a:solidFill>
                  <a:srgbClr val="FFFFFF"/>
                </a:solidFill>
              </a:rPr>
              <a:t>Chuanyu</a:t>
            </a:r>
            <a:endParaRPr lang="en-US" sz="1500" b="1">
              <a:solidFill>
                <a:srgbClr val="FFFFFF"/>
              </a:solidFill>
              <a:cs typeface="Calibri"/>
            </a:endParaRPr>
          </a:p>
          <a:p>
            <a:pPr algn="r"/>
            <a:endParaRPr lang="en-US" sz="1500" b="1">
              <a:solidFill>
                <a:srgbClr val="FFFFFF"/>
              </a:solidFill>
              <a:cs typeface="Calibri"/>
            </a:endParaRPr>
          </a:p>
        </p:txBody>
      </p:sp>
    </p:spTree>
    <p:extLst>
      <p:ext uri="{BB962C8B-B14F-4D97-AF65-F5344CB8AC3E}">
        <p14:creationId xmlns:p14="http://schemas.microsoft.com/office/powerpoint/2010/main" val="6613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6E1560-D4A8-4F48-8564-199804ACA839}"/>
              </a:ext>
            </a:extLst>
          </p:cNvPr>
          <p:cNvSpPr>
            <a:spLocks noGrp="1"/>
          </p:cNvSpPr>
          <p:nvPr>
            <p:ph type="title"/>
          </p:nvPr>
        </p:nvSpPr>
        <p:spPr>
          <a:xfrm>
            <a:off x="1136397" y="983604"/>
            <a:ext cx="9688296" cy="761907"/>
          </a:xfrm>
        </p:spPr>
        <p:txBody>
          <a:bodyPr anchor="b">
            <a:normAutofit/>
          </a:bodyPr>
          <a:lstStyle/>
          <a:p>
            <a:r>
              <a:rPr lang="en-US" sz="4000"/>
              <a:t>2) Carry Trade – Method</a:t>
            </a:r>
            <a:endParaRPr lang="en-US" sz="4000">
              <a:cs typeface="Calibri Light"/>
            </a:endParaRP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70AF9172-E35B-0F48-841B-E7C8136EA51E}"/>
              </a:ext>
            </a:extLst>
          </p:cNvPr>
          <p:cNvGraphicFramePr>
            <a:graphicFrameLocks noGrp="1"/>
          </p:cNvGraphicFramePr>
          <p:nvPr>
            <p:extLst>
              <p:ext uri="{D42A27DB-BD31-4B8C-83A1-F6EECF244321}">
                <p14:modId xmlns:p14="http://schemas.microsoft.com/office/powerpoint/2010/main" val="1499426693"/>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sp>
        <p:nvSpPr>
          <p:cNvPr id="6" name="Content Placeholder 5">
            <a:extLst>
              <a:ext uri="{FF2B5EF4-FFF2-40B4-BE49-F238E27FC236}">
                <a16:creationId xmlns:a16="http://schemas.microsoft.com/office/drawing/2014/main" id="{9E43B007-6D9A-4E37-8A6F-73B9A58E9EB4}"/>
              </a:ext>
            </a:extLst>
          </p:cNvPr>
          <p:cNvSpPr>
            <a:spLocks noGrp="1"/>
          </p:cNvSpPr>
          <p:nvPr>
            <p:ph idx="1"/>
          </p:nvPr>
        </p:nvSpPr>
        <p:spPr>
          <a:xfrm>
            <a:off x="1028245" y="2254632"/>
            <a:ext cx="10343072" cy="4365715"/>
          </a:xfrm>
        </p:spPr>
        <p:txBody>
          <a:bodyPr vert="horz" lIns="91440" tIns="45720" rIns="91440" bIns="45720" rtlCol="0" anchor="t">
            <a:normAutofit/>
          </a:bodyPr>
          <a:lstStyle/>
          <a:p>
            <a:r>
              <a:rPr lang="en-US" sz="2000">
                <a:ea typeface="+mn-lt"/>
                <a:cs typeface="+mn-lt"/>
              </a:rPr>
              <a:t>Interest Rate Parity represents the backbone of the carry trade strategy.</a:t>
            </a:r>
            <a:endParaRPr lang="en-US" sz="2000">
              <a:cs typeface="Calibri" panose="020F0502020204030204"/>
            </a:endParaRPr>
          </a:p>
          <a:p>
            <a:r>
              <a:rPr lang="en-US" sz="2000">
                <a:ea typeface="+mn-lt"/>
                <a:cs typeface="+mn-lt"/>
              </a:rPr>
              <a:t>Interest rate differential (aka forward point) is equal to the differential between the outright forward rate and spot rate as shown in the equation:</a:t>
            </a:r>
            <a:endParaRPr lang="en-US" sz="2000">
              <a:cs typeface="Calibri"/>
            </a:endParaRPr>
          </a:p>
          <a:p>
            <a:pPr marL="0" indent="0">
              <a:buNone/>
            </a:pPr>
            <a:endParaRPr lang="en-US" sz="2000">
              <a:cs typeface="Calibri"/>
            </a:endParaRPr>
          </a:p>
          <a:p>
            <a:pPr marL="0" indent="0">
              <a:buNone/>
            </a:pPr>
            <a:endParaRPr lang="en-US" sz="2000">
              <a:cs typeface="Calibri"/>
            </a:endParaRPr>
          </a:p>
          <a:p>
            <a:pPr marL="0" indent="0">
              <a:buNone/>
            </a:pPr>
            <a:endParaRPr lang="en-US" sz="2000">
              <a:ea typeface="+mn-lt"/>
              <a:cs typeface="+mn-lt"/>
            </a:endParaRPr>
          </a:p>
          <a:p>
            <a:pPr marL="0" indent="0">
              <a:buNone/>
            </a:pPr>
            <a:endParaRPr lang="en-US" sz="2000">
              <a:ea typeface="+mn-lt"/>
              <a:cs typeface="+mn-lt"/>
            </a:endParaRPr>
          </a:p>
          <a:p>
            <a:r>
              <a:rPr lang="en-US" sz="2000">
                <a:ea typeface="+mn-lt"/>
                <a:cs typeface="+mn-lt"/>
              </a:rPr>
              <a:t>The no arbitrage argument suggests carry trade strategy cannot benefit from interest rate differential without being exposed to currency risk.</a:t>
            </a:r>
            <a:endParaRPr lang="en-US" sz="2000"/>
          </a:p>
          <a:p>
            <a:endParaRPr lang="en-US" sz="2000">
              <a:highlight>
                <a:srgbClr val="FFFF00"/>
              </a:highlight>
              <a:cs typeface="Calibri"/>
            </a:endParaRPr>
          </a:p>
        </p:txBody>
      </p:sp>
      <p:pic>
        <p:nvPicPr>
          <p:cNvPr id="7" name="Picture 10" descr="Diagram&#10;&#10;Description automatically generated">
            <a:extLst>
              <a:ext uri="{FF2B5EF4-FFF2-40B4-BE49-F238E27FC236}">
                <a16:creationId xmlns:a16="http://schemas.microsoft.com/office/drawing/2014/main" id="{7BA25276-718C-402B-B2B8-A00847C82260}"/>
              </a:ext>
            </a:extLst>
          </p:cNvPr>
          <p:cNvPicPr>
            <a:picLocks noChangeAspect="1"/>
          </p:cNvPicPr>
          <p:nvPr/>
        </p:nvPicPr>
        <p:blipFill>
          <a:blip r:embed="rId2"/>
          <a:stretch>
            <a:fillRect/>
          </a:stretch>
        </p:blipFill>
        <p:spPr>
          <a:xfrm>
            <a:off x="1461033" y="3430952"/>
            <a:ext cx="4172548" cy="1319005"/>
          </a:xfrm>
          <a:prstGeom prst="rect">
            <a:avLst/>
          </a:prstGeom>
        </p:spPr>
      </p:pic>
    </p:spTree>
    <p:extLst>
      <p:ext uri="{BB962C8B-B14F-4D97-AF65-F5344CB8AC3E}">
        <p14:creationId xmlns:p14="http://schemas.microsoft.com/office/powerpoint/2010/main" val="234888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6E1560-D4A8-4F48-8564-199804ACA839}"/>
              </a:ext>
            </a:extLst>
          </p:cNvPr>
          <p:cNvSpPr>
            <a:spLocks noGrp="1"/>
          </p:cNvSpPr>
          <p:nvPr>
            <p:ph type="title"/>
          </p:nvPr>
        </p:nvSpPr>
        <p:spPr>
          <a:xfrm>
            <a:off x="1136397" y="947028"/>
            <a:ext cx="9688296" cy="761907"/>
          </a:xfrm>
        </p:spPr>
        <p:txBody>
          <a:bodyPr anchor="b">
            <a:normAutofit/>
          </a:bodyPr>
          <a:lstStyle/>
          <a:p>
            <a:r>
              <a:rPr lang="en-US" sz="4000"/>
              <a:t>2) Carry Trade - Method</a:t>
            </a:r>
          </a:p>
        </p:txBody>
      </p:sp>
      <p:pic>
        <p:nvPicPr>
          <p:cNvPr id="4" name="Picture 4" descr="Graphical user interface, text, application&#10;&#10;Description automatically generated">
            <a:extLst>
              <a:ext uri="{FF2B5EF4-FFF2-40B4-BE49-F238E27FC236}">
                <a16:creationId xmlns:a16="http://schemas.microsoft.com/office/drawing/2014/main" id="{6B33D79A-9651-41C6-AE2D-A72F45C356C8}"/>
              </a:ext>
            </a:extLst>
          </p:cNvPr>
          <p:cNvPicPr>
            <a:picLocks noGrp="1" noChangeAspect="1"/>
          </p:cNvPicPr>
          <p:nvPr>
            <p:ph idx="1"/>
          </p:nvPr>
        </p:nvPicPr>
        <p:blipFill>
          <a:blip r:embed="rId2"/>
          <a:stretch>
            <a:fillRect/>
          </a:stretch>
        </p:blipFill>
        <p:spPr>
          <a:xfrm>
            <a:off x="1339147" y="2024905"/>
            <a:ext cx="3675682" cy="3467860"/>
          </a:xfrm>
        </p:spPr>
      </p:pic>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70AF9172-E35B-0F48-841B-E7C8136EA51E}"/>
              </a:ext>
            </a:extLst>
          </p:cNvPr>
          <p:cNvGraphicFramePr>
            <a:graphicFrameLocks noGrp="1"/>
          </p:cNvGraphicFramePr>
          <p:nvPr>
            <p:extLst>
              <p:ext uri="{D42A27DB-BD31-4B8C-83A1-F6EECF244321}">
                <p14:modId xmlns:p14="http://schemas.microsoft.com/office/powerpoint/2010/main" val="1379449323"/>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pic>
        <p:nvPicPr>
          <p:cNvPr id="13" name="Picture 13">
            <a:extLst>
              <a:ext uri="{FF2B5EF4-FFF2-40B4-BE49-F238E27FC236}">
                <a16:creationId xmlns:a16="http://schemas.microsoft.com/office/drawing/2014/main" id="{EAE82190-73D8-4B08-BFCB-38737DB630E6}"/>
              </a:ext>
            </a:extLst>
          </p:cNvPr>
          <p:cNvPicPr>
            <a:picLocks noChangeAspect="1"/>
          </p:cNvPicPr>
          <p:nvPr/>
        </p:nvPicPr>
        <p:blipFill>
          <a:blip r:embed="rId3"/>
          <a:stretch>
            <a:fillRect/>
          </a:stretch>
        </p:blipFill>
        <p:spPr>
          <a:xfrm>
            <a:off x="5021767" y="2075194"/>
            <a:ext cx="6618248" cy="3088612"/>
          </a:xfrm>
          <a:prstGeom prst="rect">
            <a:avLst/>
          </a:prstGeom>
        </p:spPr>
      </p:pic>
    </p:spTree>
    <p:extLst>
      <p:ext uri="{BB962C8B-B14F-4D97-AF65-F5344CB8AC3E}">
        <p14:creationId xmlns:p14="http://schemas.microsoft.com/office/powerpoint/2010/main" val="259469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6E1560-D4A8-4F48-8564-199804ACA839}"/>
              </a:ext>
            </a:extLst>
          </p:cNvPr>
          <p:cNvSpPr>
            <a:spLocks noGrp="1"/>
          </p:cNvSpPr>
          <p:nvPr>
            <p:ph type="title"/>
          </p:nvPr>
        </p:nvSpPr>
        <p:spPr>
          <a:xfrm>
            <a:off x="1136397" y="983604"/>
            <a:ext cx="9688296" cy="761907"/>
          </a:xfrm>
        </p:spPr>
        <p:txBody>
          <a:bodyPr anchor="b">
            <a:normAutofit/>
          </a:bodyPr>
          <a:lstStyle/>
          <a:p>
            <a:r>
              <a:rPr lang="en-US" sz="4000"/>
              <a:t>2) Carry Trade – Method</a:t>
            </a:r>
            <a:endParaRPr lang="en-US" sz="4000">
              <a:cs typeface="Calibri Light"/>
            </a:endParaRP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70AF9172-E35B-0F48-841B-E7C8136EA51E}"/>
              </a:ext>
            </a:extLst>
          </p:cNvPr>
          <p:cNvGraphicFramePr>
            <a:graphicFrameLocks noGrp="1"/>
          </p:cNvGraphicFramePr>
          <p:nvPr>
            <p:extLst>
              <p:ext uri="{D42A27DB-BD31-4B8C-83A1-F6EECF244321}">
                <p14:modId xmlns:p14="http://schemas.microsoft.com/office/powerpoint/2010/main" val="1521216128"/>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sp>
        <p:nvSpPr>
          <p:cNvPr id="6" name="Content Placeholder 5">
            <a:extLst>
              <a:ext uri="{FF2B5EF4-FFF2-40B4-BE49-F238E27FC236}">
                <a16:creationId xmlns:a16="http://schemas.microsoft.com/office/drawing/2014/main" id="{9E43B007-6D9A-4E37-8A6F-73B9A58E9EB4}"/>
              </a:ext>
            </a:extLst>
          </p:cNvPr>
          <p:cNvSpPr>
            <a:spLocks noGrp="1"/>
          </p:cNvSpPr>
          <p:nvPr>
            <p:ph idx="1"/>
          </p:nvPr>
        </p:nvSpPr>
        <p:spPr>
          <a:xfrm>
            <a:off x="1028245" y="2254632"/>
            <a:ext cx="10343072" cy="4365715"/>
          </a:xfrm>
        </p:spPr>
        <p:txBody>
          <a:bodyPr vert="horz" lIns="91440" tIns="45720" rIns="91440" bIns="45720" rtlCol="0" anchor="t">
            <a:normAutofit/>
          </a:bodyPr>
          <a:lstStyle/>
          <a:p>
            <a:r>
              <a:rPr lang="en-US" sz="2000">
                <a:ea typeface="+mn-lt"/>
                <a:cs typeface="+mn-lt"/>
              </a:rPr>
              <a:t>We form portfolios by sorting at the beginning of each month all currencies according to the value of forward premium (forward rate – spot rate).</a:t>
            </a:r>
          </a:p>
          <a:p>
            <a:r>
              <a:rPr lang="en-US" sz="2000">
                <a:cs typeface="Calibri" panose="020F0502020204030204"/>
              </a:rPr>
              <a:t>Divide portfolios formed into quantiles.</a:t>
            </a:r>
          </a:p>
          <a:p>
            <a:r>
              <a:rPr lang="en-US" sz="2000">
                <a:ea typeface="+mn-lt"/>
                <a:cs typeface="+mn-lt"/>
              </a:rPr>
              <a:t>Long portfolio of currencies with the highest forward premium, and short portfolio of currencies with the lowest forward premium.</a:t>
            </a:r>
          </a:p>
          <a:p>
            <a:r>
              <a:rPr lang="en-US" sz="2000">
                <a:ea typeface="+mn-lt"/>
                <a:cs typeface="+mn-lt"/>
              </a:rPr>
              <a:t>Close carry trade position: If the portfolio of currencies returns &lt; 50-quantile AND if market variance &gt; median value, and vice versa.  </a:t>
            </a:r>
          </a:p>
          <a:p>
            <a:r>
              <a:rPr lang="en-US" sz="2000">
                <a:cs typeface="Calibri"/>
              </a:rPr>
              <a:t>Portfolio of currencies are rebalanced monthly.</a:t>
            </a:r>
          </a:p>
          <a:p>
            <a:pPr marL="0" indent="0">
              <a:buNone/>
            </a:pPr>
            <a:endParaRPr lang="en-US" sz="2000">
              <a:ea typeface="+mn-lt"/>
              <a:cs typeface="+mn-lt"/>
            </a:endParaRPr>
          </a:p>
          <a:p>
            <a:endParaRPr lang="en-US" sz="2000">
              <a:cs typeface="Calibri"/>
            </a:endParaRPr>
          </a:p>
          <a:p>
            <a:endParaRPr lang="en-US" sz="2000">
              <a:cs typeface="Calibri"/>
            </a:endParaRPr>
          </a:p>
          <a:p>
            <a:endParaRPr lang="en-US" sz="2000">
              <a:cs typeface="Calibri"/>
            </a:endParaRPr>
          </a:p>
          <a:p>
            <a:pPr marL="0" indent="0">
              <a:buNone/>
            </a:pPr>
            <a:endParaRPr lang="en-US" sz="2000">
              <a:cs typeface="Calibri"/>
            </a:endParaRPr>
          </a:p>
          <a:p>
            <a:endParaRPr lang="en-US" sz="2000">
              <a:highlight>
                <a:srgbClr val="FFFF00"/>
              </a:highlight>
              <a:cs typeface="Calibri"/>
            </a:endParaRPr>
          </a:p>
        </p:txBody>
      </p:sp>
    </p:spTree>
    <p:extLst>
      <p:ext uri="{BB962C8B-B14F-4D97-AF65-F5344CB8AC3E}">
        <p14:creationId xmlns:p14="http://schemas.microsoft.com/office/powerpoint/2010/main" val="228474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43B78A-D740-0940-9EDC-26E7140810A5}"/>
              </a:ext>
            </a:extLst>
          </p:cNvPr>
          <p:cNvSpPr>
            <a:spLocks noGrp="1"/>
          </p:cNvSpPr>
          <p:nvPr>
            <p:ph type="title"/>
          </p:nvPr>
        </p:nvSpPr>
        <p:spPr>
          <a:xfrm>
            <a:off x="1152663" y="629582"/>
            <a:ext cx="8813520" cy="905353"/>
          </a:xfrm>
        </p:spPr>
        <p:txBody>
          <a:bodyPr anchor="b">
            <a:normAutofit/>
          </a:bodyPr>
          <a:lstStyle/>
          <a:p>
            <a:r>
              <a:rPr lang="en-US" sz="4000"/>
              <a:t>2) Carry Trade- Strategy performance </a:t>
            </a:r>
          </a:p>
        </p:txBody>
      </p:sp>
      <p:sp>
        <p:nvSpPr>
          <p:cNvPr id="3" name="Content Placeholder 2">
            <a:extLst>
              <a:ext uri="{FF2B5EF4-FFF2-40B4-BE49-F238E27FC236}">
                <a16:creationId xmlns:a16="http://schemas.microsoft.com/office/drawing/2014/main" id="{A19F8C51-1ABE-1C4B-B84F-51DE75FF2511}"/>
              </a:ext>
            </a:extLst>
          </p:cNvPr>
          <p:cNvSpPr>
            <a:spLocks noGrp="1"/>
          </p:cNvSpPr>
          <p:nvPr>
            <p:ph idx="1"/>
          </p:nvPr>
        </p:nvSpPr>
        <p:spPr>
          <a:xfrm>
            <a:off x="1254181" y="2178298"/>
            <a:ext cx="4166692" cy="3454358"/>
          </a:xfrm>
        </p:spPr>
        <p:txBody>
          <a:bodyPr anchor="t">
            <a:normAutofit/>
          </a:bodyPr>
          <a:lstStyle/>
          <a:p>
            <a:r>
              <a:rPr lang="en-US" sz="1600"/>
              <a:t>1 year Sharpe Ratio (SR) of 0.0274. </a:t>
            </a:r>
          </a:p>
          <a:p>
            <a:r>
              <a:rPr lang="en-US" sz="1600">
                <a:cs typeface="Calibri"/>
              </a:rPr>
              <a:t>1 year mean return of 0.0127.</a:t>
            </a:r>
            <a:endParaRPr lang="en-US" sz="1600"/>
          </a:p>
          <a:p>
            <a:r>
              <a:rPr lang="en-US" sz="1600">
                <a:ea typeface="+mn-lt"/>
                <a:cs typeface="+mn-lt"/>
              </a:rPr>
              <a:t>SR increased in late March due to stronger USD amid worsening Covid-19 situation. </a:t>
            </a:r>
          </a:p>
          <a:p>
            <a:r>
              <a:rPr lang="en-US" sz="1600">
                <a:ea typeface="+mn-lt"/>
                <a:cs typeface="+mn-lt"/>
              </a:rPr>
              <a:t>Downward trend in carry trade SR since late March due to narrowing carrying spread as central banks worldwide cut rates.</a:t>
            </a:r>
          </a:p>
          <a:p>
            <a:r>
              <a:rPr lang="en-US" sz="1600">
                <a:ea typeface="+mn-lt"/>
                <a:cs typeface="+mn-lt"/>
              </a:rPr>
              <a:t>Although carry trade itself has low mean return and SR, that doesn’t mean that carry trade is an unfeasible trading strategy. It could have hedging benefits that outweigh its low SR and be a good choice as part of a larger portfolio of combined strategies.</a:t>
            </a:r>
            <a:endParaRPr lang="en-US" sz="1600">
              <a:cs typeface="Calibri"/>
            </a:endParaRPr>
          </a:p>
          <a:p>
            <a:endParaRPr lang="en-US" sz="1600">
              <a:highlight>
                <a:srgbClr val="FFFF00"/>
              </a:highlight>
              <a:cs typeface="Calibri"/>
            </a:endParaRP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a:extLst>
              <a:ext uri="{FF2B5EF4-FFF2-40B4-BE49-F238E27FC236}">
                <a16:creationId xmlns:a16="http://schemas.microsoft.com/office/drawing/2014/main" id="{0CBAD341-C4AA-8747-B907-365F855D435C}"/>
              </a:ext>
            </a:extLst>
          </p:cNvPr>
          <p:cNvGraphicFramePr>
            <a:graphicFrameLocks noGrp="1"/>
          </p:cNvGraphicFramePr>
          <p:nvPr>
            <p:extLst>
              <p:ext uri="{D42A27DB-BD31-4B8C-83A1-F6EECF244321}">
                <p14:modId xmlns:p14="http://schemas.microsoft.com/office/powerpoint/2010/main" val="3220375583"/>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sp>
        <p:nvSpPr>
          <p:cNvPr id="4" name="TextBox 3">
            <a:extLst>
              <a:ext uri="{FF2B5EF4-FFF2-40B4-BE49-F238E27FC236}">
                <a16:creationId xmlns:a16="http://schemas.microsoft.com/office/drawing/2014/main" id="{58E1F221-7625-4AF5-A2E2-4F83B3E6BF85}"/>
              </a:ext>
            </a:extLst>
          </p:cNvPr>
          <p:cNvSpPr txBox="1"/>
          <p:nvPr/>
        </p:nvSpPr>
        <p:spPr>
          <a:xfrm>
            <a:off x="7033491" y="24153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5" name="Picture 5" descr="Chart, line chart&#10;&#10;Description automatically generated">
            <a:extLst>
              <a:ext uri="{FF2B5EF4-FFF2-40B4-BE49-F238E27FC236}">
                <a16:creationId xmlns:a16="http://schemas.microsoft.com/office/drawing/2014/main" id="{CD73FA78-CF09-4DAD-A215-EE628D59A06A}"/>
              </a:ext>
            </a:extLst>
          </p:cNvPr>
          <p:cNvPicPr>
            <a:picLocks noChangeAspect="1"/>
          </p:cNvPicPr>
          <p:nvPr/>
        </p:nvPicPr>
        <p:blipFill>
          <a:blip r:embed="rId2"/>
          <a:stretch>
            <a:fillRect/>
          </a:stretch>
        </p:blipFill>
        <p:spPr>
          <a:xfrm>
            <a:off x="5740400" y="2180849"/>
            <a:ext cx="6149109" cy="3258301"/>
          </a:xfrm>
          <a:prstGeom prst="rect">
            <a:avLst/>
          </a:prstGeom>
        </p:spPr>
      </p:pic>
    </p:spTree>
    <p:extLst>
      <p:ext uri="{BB962C8B-B14F-4D97-AF65-F5344CB8AC3E}">
        <p14:creationId xmlns:p14="http://schemas.microsoft.com/office/powerpoint/2010/main" val="4181892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1DD8D-3425-6340-A6F2-8B8A950CE54C}"/>
              </a:ext>
            </a:extLst>
          </p:cNvPr>
          <p:cNvSpPr>
            <a:spLocks noGrp="1"/>
          </p:cNvSpPr>
          <p:nvPr>
            <p:ph type="title"/>
          </p:nvPr>
        </p:nvSpPr>
        <p:spPr>
          <a:xfrm>
            <a:off x="1136397" y="502021"/>
            <a:ext cx="9688296" cy="844099"/>
          </a:xfrm>
        </p:spPr>
        <p:txBody>
          <a:bodyPr anchor="b">
            <a:normAutofit/>
          </a:bodyPr>
          <a:lstStyle/>
          <a:p>
            <a:r>
              <a:rPr lang="en-US" sz="4000"/>
              <a:t>3) Momentum - Method</a:t>
            </a:r>
          </a:p>
        </p:txBody>
      </p:sp>
      <p:sp>
        <p:nvSpPr>
          <p:cNvPr id="3" name="Content Placeholder 2">
            <a:extLst>
              <a:ext uri="{FF2B5EF4-FFF2-40B4-BE49-F238E27FC236}">
                <a16:creationId xmlns:a16="http://schemas.microsoft.com/office/drawing/2014/main" id="{725918CF-AAB4-0E4D-8B9D-97CA5112DC8C}"/>
              </a:ext>
            </a:extLst>
          </p:cNvPr>
          <p:cNvSpPr>
            <a:spLocks noGrp="1"/>
          </p:cNvSpPr>
          <p:nvPr>
            <p:ph idx="1"/>
          </p:nvPr>
        </p:nvSpPr>
        <p:spPr>
          <a:xfrm>
            <a:off x="647085" y="1788980"/>
            <a:ext cx="6372224" cy="3454358"/>
          </a:xfrm>
        </p:spPr>
        <p:txBody>
          <a:bodyPr vert="horz" lIns="91440" tIns="45720" rIns="91440" bIns="45720" rtlCol="0" anchor="t">
            <a:normAutofit fontScale="92500" lnSpcReduction="10000"/>
          </a:bodyPr>
          <a:lstStyle/>
          <a:p>
            <a:pPr algn="just"/>
            <a:r>
              <a:rPr lang="en-US" sz="2400">
                <a:ea typeface="+mn-lt"/>
                <a:cs typeface="+mn-lt"/>
              </a:rPr>
              <a:t>Momentum strategy, a technical trading strategy, aimed at buying securities that have been showing an upward price trend or short-selling securities that have been showing a downward trend. </a:t>
            </a:r>
            <a:endParaRPr lang="en-US"/>
          </a:p>
          <a:p>
            <a:pPr algn="just"/>
            <a:r>
              <a:rPr lang="en-US" sz="2400">
                <a:ea typeface="+mn-lt"/>
                <a:cs typeface="+mn-lt"/>
              </a:rPr>
              <a:t>The main rationale behind momentum investing is that once a trend is well-established, it likely to continue. </a:t>
            </a:r>
          </a:p>
          <a:p>
            <a:pPr algn="just"/>
            <a:r>
              <a:rPr lang="en-US" sz="2400">
                <a:ea typeface="+mn-lt"/>
                <a:cs typeface="+mn-lt"/>
              </a:rPr>
              <a:t>Momentum strategy suggests that investors are leveraging the </a:t>
            </a:r>
            <a:r>
              <a:rPr lang="en-US" sz="2400" err="1">
                <a:ea typeface="+mn-lt"/>
                <a:cs typeface="+mn-lt"/>
              </a:rPr>
              <a:t>behavioural</a:t>
            </a:r>
            <a:r>
              <a:rPr lang="en-US" sz="2400">
                <a:ea typeface="+mn-lt"/>
                <a:cs typeface="+mn-lt"/>
              </a:rPr>
              <a:t> weaknesses of other investors, such as the tendency to “follow the herd”, also known as the “herd mentality bias”.</a:t>
            </a:r>
            <a:r>
              <a:rPr lang="en-US" sz="2400">
                <a:cs typeface="Calibri"/>
              </a:rPr>
              <a:t> </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ADC6922B-B4D7-4F40-92A6-48532546E20A}"/>
              </a:ext>
            </a:extLst>
          </p:cNvPr>
          <p:cNvGraphicFramePr>
            <a:graphicFrameLocks noGrp="1"/>
          </p:cNvGraphicFramePr>
          <p:nvPr>
            <p:extLst>
              <p:ext uri="{D42A27DB-BD31-4B8C-83A1-F6EECF244321}">
                <p14:modId xmlns:p14="http://schemas.microsoft.com/office/powerpoint/2010/main" val="2634856284"/>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alpha val="30000"/>
                      </a:schemeClr>
                    </a:solidFill>
                  </a:tcPr>
                </a:tc>
                <a:tc>
                  <a:txBody>
                    <a:bodyPr/>
                    <a:lstStyle/>
                    <a:p>
                      <a:pPr algn="ctr"/>
                      <a:r>
                        <a:rPr lang="en-US" sz="800" b="1">
                          <a:solidFill>
                            <a:schemeClr val="bg1"/>
                          </a:solidFill>
                        </a:rPr>
                        <a:t>Momentum</a:t>
                      </a:r>
                    </a:p>
                  </a:txBody>
                  <a:tcPr anchor="ctr">
                    <a:solidFill>
                      <a:schemeClr val="accent5">
                        <a:lumMod val="50000"/>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pic>
        <p:nvPicPr>
          <p:cNvPr id="5" name="Picture 4">
            <a:extLst>
              <a:ext uri="{FF2B5EF4-FFF2-40B4-BE49-F238E27FC236}">
                <a16:creationId xmlns:a16="http://schemas.microsoft.com/office/drawing/2014/main" id="{2B306804-06B6-4D24-A54C-9AA159288C42}"/>
              </a:ext>
            </a:extLst>
          </p:cNvPr>
          <p:cNvPicPr>
            <a:picLocks noChangeAspect="1"/>
          </p:cNvPicPr>
          <p:nvPr/>
        </p:nvPicPr>
        <p:blipFill rotWithShape="1">
          <a:blip r:embed="rId2"/>
          <a:srcRect t="7370"/>
          <a:stretch/>
        </p:blipFill>
        <p:spPr>
          <a:xfrm>
            <a:off x="7319347" y="2436740"/>
            <a:ext cx="4758960" cy="1825180"/>
          </a:xfrm>
          <a:prstGeom prst="rect">
            <a:avLst/>
          </a:prstGeom>
        </p:spPr>
      </p:pic>
    </p:spTree>
    <p:extLst>
      <p:ext uri="{BB962C8B-B14F-4D97-AF65-F5344CB8AC3E}">
        <p14:creationId xmlns:p14="http://schemas.microsoft.com/office/powerpoint/2010/main" val="391099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DD8D-3425-6340-A6F2-8B8A950CE54C}"/>
              </a:ext>
            </a:extLst>
          </p:cNvPr>
          <p:cNvSpPr>
            <a:spLocks noGrp="1"/>
          </p:cNvSpPr>
          <p:nvPr>
            <p:ph type="title"/>
          </p:nvPr>
        </p:nvSpPr>
        <p:spPr>
          <a:xfrm>
            <a:off x="1013494" y="575763"/>
            <a:ext cx="9688296" cy="812429"/>
          </a:xfrm>
        </p:spPr>
        <p:txBody>
          <a:bodyPr anchor="b">
            <a:normAutofit fontScale="90000"/>
          </a:bodyPr>
          <a:lstStyle/>
          <a:p>
            <a:r>
              <a:rPr lang="en-US" sz="4000"/>
              <a:t>3) Momentum Strategy  - Dollar Neutral Portfolio</a:t>
            </a:r>
            <a:endParaRPr lang="en-US" sz="4000">
              <a:cs typeface="Calibri Light"/>
            </a:endParaRPr>
          </a:p>
        </p:txBody>
      </p:sp>
      <p:sp>
        <p:nvSpPr>
          <p:cNvPr id="3" name="Content Placeholder 2">
            <a:extLst>
              <a:ext uri="{FF2B5EF4-FFF2-40B4-BE49-F238E27FC236}">
                <a16:creationId xmlns:a16="http://schemas.microsoft.com/office/drawing/2014/main" id="{725918CF-AAB4-0E4D-8B9D-97CA5112DC8C}"/>
              </a:ext>
            </a:extLst>
          </p:cNvPr>
          <p:cNvSpPr>
            <a:spLocks noGrp="1"/>
          </p:cNvSpPr>
          <p:nvPr>
            <p:ph idx="1"/>
          </p:nvPr>
        </p:nvSpPr>
        <p:spPr>
          <a:xfrm>
            <a:off x="895350" y="1528763"/>
            <a:ext cx="5962650" cy="4789116"/>
          </a:xfrm>
        </p:spPr>
        <p:txBody>
          <a:bodyPr vert="horz" lIns="91440" tIns="45720" rIns="91440" bIns="45720" rtlCol="0" anchor="t">
            <a:normAutofit/>
          </a:bodyPr>
          <a:lstStyle/>
          <a:p>
            <a:endParaRPr lang="en-SG" sz="2200">
              <a:cs typeface="Calibri"/>
            </a:endParaRPr>
          </a:p>
          <a:p>
            <a:pPr marL="0" indent="0">
              <a:buNone/>
            </a:pPr>
            <a:r>
              <a:rPr lang="en-SG" sz="2200"/>
              <a:t>On the first trading day of each month, we calculate each currency’s most recent ​</a:t>
            </a:r>
            <a:r>
              <a:rPr lang="en-SG" sz="2200" i="1"/>
              <a:t>N</a:t>
            </a:r>
            <a:r>
              <a:rPr lang="en-SG" sz="2200"/>
              <a:t>​-month momentum (​</a:t>
            </a:r>
            <a:r>
              <a:rPr lang="en-SG" sz="2200" i="1"/>
              <a:t>N </a:t>
            </a:r>
            <a:r>
              <a:rPr lang="en-SG" sz="2200"/>
              <a:t>∈​ {1, 3, 12}). </a:t>
            </a:r>
            <a:endParaRPr lang="en-SG" sz="2200">
              <a:cs typeface="Calibri"/>
            </a:endParaRPr>
          </a:p>
          <a:p>
            <a:r>
              <a:rPr lang="en-SG" sz="2200"/>
              <a:t> We create dollar-neutral portfolios by going long the futures of the three currencies with the highest momentum and short the futures of the three with the lowest momentum. </a:t>
            </a:r>
            <a:endParaRPr lang="en-SG" sz="2200">
              <a:cs typeface="Calibri"/>
            </a:endParaRPr>
          </a:p>
          <a:p>
            <a:r>
              <a:rPr lang="en-SG" sz="2200"/>
              <a:t> Monthly factor performance corresponds to the return of the long portfolio minus the return of the short portfolio.</a:t>
            </a:r>
            <a:endParaRPr lang="en-SG" sz="2200">
              <a:cs typeface="Calibri" panose="020F0502020204030204"/>
            </a:endParaRPr>
          </a:p>
          <a:p>
            <a:r>
              <a:rPr lang="en-SG" sz="2200"/>
              <a:t>Rebalanced at the beginning of each month.</a:t>
            </a:r>
            <a:br>
              <a:rPr lang="en-SG" sz="2200"/>
            </a:br>
            <a:endParaRPr lang="en-SG" sz="2200">
              <a:effectLst/>
              <a:cs typeface="Calibri" panose="020F0502020204030204"/>
            </a:endParaRPr>
          </a:p>
        </p:txBody>
      </p:sp>
      <p:graphicFrame>
        <p:nvGraphicFramePr>
          <p:cNvPr id="9" name="Table 8">
            <a:extLst>
              <a:ext uri="{FF2B5EF4-FFF2-40B4-BE49-F238E27FC236}">
                <a16:creationId xmlns:a16="http://schemas.microsoft.com/office/drawing/2014/main" id="{ADC6922B-B4D7-4F40-92A6-48532546E20A}"/>
              </a:ext>
            </a:extLst>
          </p:cNvPr>
          <p:cNvGraphicFramePr>
            <a:graphicFrameLocks noGrp="1"/>
          </p:cNvGraphicFramePr>
          <p:nvPr>
            <p:extLst>
              <p:ext uri="{D42A27DB-BD31-4B8C-83A1-F6EECF244321}">
                <p14:modId xmlns:p14="http://schemas.microsoft.com/office/powerpoint/2010/main" val="1911040509"/>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alpha val="30000"/>
                      </a:schemeClr>
                    </a:solidFill>
                  </a:tcPr>
                </a:tc>
                <a:tc>
                  <a:txBody>
                    <a:bodyPr/>
                    <a:lstStyle/>
                    <a:p>
                      <a:pPr algn="ctr"/>
                      <a:r>
                        <a:rPr lang="en-US" sz="800" b="1">
                          <a:solidFill>
                            <a:schemeClr val="bg1"/>
                          </a:solidFill>
                        </a:rPr>
                        <a:t>Momentum</a:t>
                      </a:r>
                    </a:p>
                  </a:txBody>
                  <a:tcPr anchor="ctr">
                    <a:solidFill>
                      <a:schemeClr val="accent5">
                        <a:lumMod val="50000"/>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pic>
        <p:nvPicPr>
          <p:cNvPr id="4" name="Picture 3">
            <a:extLst>
              <a:ext uri="{FF2B5EF4-FFF2-40B4-BE49-F238E27FC236}">
                <a16:creationId xmlns:a16="http://schemas.microsoft.com/office/drawing/2014/main" id="{E388CCFD-D387-024F-855B-6D9D71C2751F}"/>
              </a:ext>
            </a:extLst>
          </p:cNvPr>
          <p:cNvPicPr>
            <a:picLocks noChangeAspect="1"/>
          </p:cNvPicPr>
          <p:nvPr/>
        </p:nvPicPr>
        <p:blipFill rotWithShape="1">
          <a:blip r:embed="rId2"/>
          <a:srcRect t="7370"/>
          <a:stretch/>
        </p:blipFill>
        <p:spPr>
          <a:xfrm>
            <a:off x="6975219" y="2498191"/>
            <a:ext cx="5103089" cy="2058696"/>
          </a:xfrm>
          <a:prstGeom prst="rect">
            <a:avLst/>
          </a:prstGeom>
        </p:spPr>
      </p:pic>
    </p:spTree>
    <p:extLst>
      <p:ext uri="{BB962C8B-B14F-4D97-AF65-F5344CB8AC3E}">
        <p14:creationId xmlns:p14="http://schemas.microsoft.com/office/powerpoint/2010/main" val="4244125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ADC6922B-B4D7-4F40-92A6-48532546E20A}"/>
              </a:ext>
            </a:extLst>
          </p:cNvPr>
          <p:cNvGraphicFramePr>
            <a:graphicFrameLocks noGrp="1"/>
          </p:cNvGraphicFramePr>
          <p:nvPr>
            <p:extLst>
              <p:ext uri="{D42A27DB-BD31-4B8C-83A1-F6EECF244321}">
                <p14:modId xmlns:p14="http://schemas.microsoft.com/office/powerpoint/2010/main" val="1812555079"/>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alpha val="30000"/>
                      </a:schemeClr>
                    </a:solidFill>
                  </a:tcPr>
                </a:tc>
                <a:tc>
                  <a:txBody>
                    <a:bodyPr/>
                    <a:lstStyle/>
                    <a:p>
                      <a:pPr algn="ctr"/>
                      <a:r>
                        <a:rPr lang="en-US" sz="800" b="1">
                          <a:solidFill>
                            <a:schemeClr val="bg1"/>
                          </a:solidFill>
                        </a:rPr>
                        <a:t>Momentum</a:t>
                      </a:r>
                    </a:p>
                  </a:txBody>
                  <a:tcPr anchor="ctr">
                    <a:solidFill>
                      <a:schemeClr val="accent5">
                        <a:lumMod val="50000"/>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graphicFrame>
        <p:nvGraphicFramePr>
          <p:cNvPr id="6" name="Diagram 5">
            <a:extLst>
              <a:ext uri="{FF2B5EF4-FFF2-40B4-BE49-F238E27FC236}">
                <a16:creationId xmlns:a16="http://schemas.microsoft.com/office/drawing/2014/main" id="{35AACAA0-8169-8045-AE8B-1DB19886361A}"/>
              </a:ext>
            </a:extLst>
          </p:cNvPr>
          <p:cNvGraphicFramePr/>
          <p:nvPr>
            <p:extLst>
              <p:ext uri="{D42A27DB-BD31-4B8C-83A1-F6EECF244321}">
                <p14:modId xmlns:p14="http://schemas.microsoft.com/office/powerpoint/2010/main" val="438117822"/>
              </p:ext>
            </p:extLst>
          </p:nvPr>
        </p:nvGraphicFramePr>
        <p:xfrm>
          <a:off x="157010" y="764962"/>
          <a:ext cx="6943878" cy="5525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9E3251A4-5E98-0C40-860C-1EC42776CE38}"/>
              </a:ext>
            </a:extLst>
          </p:cNvPr>
          <p:cNvPicPr>
            <a:picLocks noChangeAspect="1"/>
          </p:cNvPicPr>
          <p:nvPr/>
        </p:nvPicPr>
        <p:blipFill>
          <a:blip r:embed="rId8"/>
          <a:stretch>
            <a:fillRect/>
          </a:stretch>
        </p:blipFill>
        <p:spPr>
          <a:xfrm>
            <a:off x="2012451" y="2996575"/>
            <a:ext cx="4937989" cy="1257300"/>
          </a:xfrm>
          <a:prstGeom prst="rect">
            <a:avLst/>
          </a:prstGeom>
        </p:spPr>
      </p:pic>
      <p:pic>
        <p:nvPicPr>
          <p:cNvPr id="15" name="Picture 14">
            <a:extLst>
              <a:ext uri="{FF2B5EF4-FFF2-40B4-BE49-F238E27FC236}">
                <a16:creationId xmlns:a16="http://schemas.microsoft.com/office/drawing/2014/main" id="{94A828B3-B338-4D44-AB85-8733C75D5DA1}"/>
              </a:ext>
            </a:extLst>
          </p:cNvPr>
          <p:cNvPicPr>
            <a:picLocks noChangeAspect="1"/>
          </p:cNvPicPr>
          <p:nvPr/>
        </p:nvPicPr>
        <p:blipFill>
          <a:blip r:embed="rId9"/>
          <a:stretch>
            <a:fillRect/>
          </a:stretch>
        </p:blipFill>
        <p:spPr>
          <a:xfrm>
            <a:off x="3533413" y="5343194"/>
            <a:ext cx="1896066" cy="704849"/>
          </a:xfrm>
          <a:prstGeom prst="rect">
            <a:avLst/>
          </a:prstGeom>
        </p:spPr>
      </p:pic>
      <p:pic>
        <p:nvPicPr>
          <p:cNvPr id="22" name="Picture 21">
            <a:extLst>
              <a:ext uri="{FF2B5EF4-FFF2-40B4-BE49-F238E27FC236}">
                <a16:creationId xmlns:a16="http://schemas.microsoft.com/office/drawing/2014/main" id="{0C22000B-D0A8-2F42-9E5A-DA6CFDBD87B2}"/>
              </a:ext>
            </a:extLst>
          </p:cNvPr>
          <p:cNvPicPr>
            <a:picLocks noChangeAspect="1"/>
          </p:cNvPicPr>
          <p:nvPr/>
        </p:nvPicPr>
        <p:blipFill rotWithShape="1">
          <a:blip r:embed="rId10"/>
          <a:srcRect t="16426" b="20598"/>
          <a:stretch/>
        </p:blipFill>
        <p:spPr>
          <a:xfrm>
            <a:off x="159774" y="2419811"/>
            <a:ext cx="2877773" cy="754135"/>
          </a:xfrm>
          <a:prstGeom prst="rect">
            <a:avLst/>
          </a:prstGeom>
        </p:spPr>
      </p:pic>
      <p:sp>
        <p:nvSpPr>
          <p:cNvPr id="25" name="Rounded Rectangle 24">
            <a:extLst>
              <a:ext uri="{FF2B5EF4-FFF2-40B4-BE49-F238E27FC236}">
                <a16:creationId xmlns:a16="http://schemas.microsoft.com/office/drawing/2014/main" id="{3E38FAB1-18F9-5B40-AA70-02339A2112A4}"/>
              </a:ext>
            </a:extLst>
          </p:cNvPr>
          <p:cNvSpPr/>
          <p:nvPr/>
        </p:nvSpPr>
        <p:spPr>
          <a:xfrm>
            <a:off x="7867352" y="3104749"/>
            <a:ext cx="3714729" cy="11214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rgbClr val="0070C0"/>
                </a:solidFill>
              </a:rPr>
              <a:t>Investment Amount : 1</a:t>
            </a:r>
          </a:p>
          <a:p>
            <a:r>
              <a:rPr lang="en-US" b="1">
                <a:solidFill>
                  <a:srgbClr val="0070C0"/>
                </a:solidFill>
              </a:rPr>
              <a:t>Duration with 1 Year </a:t>
            </a:r>
          </a:p>
          <a:p>
            <a:r>
              <a:rPr lang="en-US" b="1">
                <a:solidFill>
                  <a:srgbClr val="0070C0"/>
                </a:solidFill>
              </a:rPr>
              <a:t>No – Rebalancing </a:t>
            </a:r>
          </a:p>
          <a:p>
            <a:r>
              <a:rPr lang="en-US"/>
              <a:t>Data lag : 30  days </a:t>
            </a:r>
          </a:p>
        </p:txBody>
      </p:sp>
      <p:sp>
        <p:nvSpPr>
          <p:cNvPr id="26" name="Rounded Rectangle 25">
            <a:extLst>
              <a:ext uri="{FF2B5EF4-FFF2-40B4-BE49-F238E27FC236}">
                <a16:creationId xmlns:a16="http://schemas.microsoft.com/office/drawing/2014/main" id="{D283EF74-5CB2-2542-848C-D9E0FB784641}"/>
              </a:ext>
            </a:extLst>
          </p:cNvPr>
          <p:cNvSpPr/>
          <p:nvPr/>
        </p:nvSpPr>
        <p:spPr>
          <a:xfrm>
            <a:off x="7867352" y="778225"/>
            <a:ext cx="3386118" cy="557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70C0"/>
                </a:solidFill>
              </a:rPr>
              <a:t>Portfolio Weight </a:t>
            </a:r>
          </a:p>
          <a:p>
            <a:pPr algn="ctr"/>
            <a:r>
              <a:rPr lang="en-US"/>
              <a:t>Data lag : 30  days </a:t>
            </a:r>
          </a:p>
        </p:txBody>
      </p:sp>
      <p:sp>
        <p:nvSpPr>
          <p:cNvPr id="27" name="Rounded Rectangle 26">
            <a:extLst>
              <a:ext uri="{FF2B5EF4-FFF2-40B4-BE49-F238E27FC236}">
                <a16:creationId xmlns:a16="http://schemas.microsoft.com/office/drawing/2014/main" id="{78B8DBA5-438C-DD42-8857-EAB550E92900}"/>
              </a:ext>
            </a:extLst>
          </p:cNvPr>
          <p:cNvSpPr/>
          <p:nvPr/>
        </p:nvSpPr>
        <p:spPr>
          <a:xfrm>
            <a:off x="7786688" y="4964374"/>
            <a:ext cx="3638463" cy="11214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Portfolio Constraints :</a:t>
            </a:r>
          </a:p>
          <a:p>
            <a:r>
              <a:rPr lang="en-US">
                <a:solidFill>
                  <a:schemeClr val="tx1"/>
                </a:solidFill>
              </a:rPr>
              <a:t>1. Dollar Neutral : long – short =0  </a:t>
            </a:r>
          </a:p>
          <a:p>
            <a:endParaRPr lang="en-US">
              <a:solidFill>
                <a:schemeClr val="tx1"/>
              </a:solidFill>
            </a:endParaRPr>
          </a:p>
        </p:txBody>
      </p:sp>
      <p:pic>
        <p:nvPicPr>
          <p:cNvPr id="3" name="Picture 2">
            <a:extLst>
              <a:ext uri="{FF2B5EF4-FFF2-40B4-BE49-F238E27FC236}">
                <a16:creationId xmlns:a16="http://schemas.microsoft.com/office/drawing/2014/main" id="{98AE6CB2-5826-3043-9D4C-6A987373CE6A}"/>
              </a:ext>
            </a:extLst>
          </p:cNvPr>
          <p:cNvPicPr>
            <a:picLocks noChangeAspect="1"/>
          </p:cNvPicPr>
          <p:nvPr/>
        </p:nvPicPr>
        <p:blipFill>
          <a:blip r:embed="rId11"/>
          <a:stretch>
            <a:fillRect/>
          </a:stretch>
        </p:blipFill>
        <p:spPr>
          <a:xfrm>
            <a:off x="7867352" y="1406857"/>
            <a:ext cx="3386118" cy="1121448"/>
          </a:xfrm>
          <a:prstGeom prst="rect">
            <a:avLst/>
          </a:prstGeom>
        </p:spPr>
      </p:pic>
    </p:spTree>
    <p:extLst>
      <p:ext uri="{BB962C8B-B14F-4D97-AF65-F5344CB8AC3E}">
        <p14:creationId xmlns:p14="http://schemas.microsoft.com/office/powerpoint/2010/main" val="4264936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793A-DCD6-734A-847C-0C40B433D026}"/>
              </a:ext>
            </a:extLst>
          </p:cNvPr>
          <p:cNvSpPr>
            <a:spLocks noGrp="1"/>
          </p:cNvSpPr>
          <p:nvPr>
            <p:ph type="title"/>
          </p:nvPr>
        </p:nvSpPr>
        <p:spPr>
          <a:xfrm>
            <a:off x="675605" y="543908"/>
            <a:ext cx="9688296" cy="773131"/>
          </a:xfrm>
        </p:spPr>
        <p:txBody>
          <a:bodyPr anchor="b">
            <a:normAutofit/>
          </a:bodyPr>
          <a:lstStyle/>
          <a:p>
            <a:r>
              <a:rPr lang="en-US" sz="4000"/>
              <a:t>3) Momentum - Strategy Performance</a:t>
            </a:r>
            <a:endParaRPr lang="en-US" sz="4000">
              <a:cs typeface="Calibri Light"/>
            </a:endParaRPr>
          </a:p>
        </p:txBody>
      </p:sp>
      <p:graphicFrame>
        <p:nvGraphicFramePr>
          <p:cNvPr id="6" name="Table 5">
            <a:extLst>
              <a:ext uri="{FF2B5EF4-FFF2-40B4-BE49-F238E27FC236}">
                <a16:creationId xmlns:a16="http://schemas.microsoft.com/office/drawing/2014/main" id="{013470CC-071B-724A-8611-0585EF2DF5FF}"/>
              </a:ext>
            </a:extLst>
          </p:cNvPr>
          <p:cNvGraphicFramePr>
            <a:graphicFrameLocks noGrp="1"/>
          </p:cNvGraphicFramePr>
          <p:nvPr>
            <p:extLst>
              <p:ext uri="{D42A27DB-BD31-4B8C-83A1-F6EECF244321}">
                <p14:modId xmlns:p14="http://schemas.microsoft.com/office/powerpoint/2010/main" val="2958695887"/>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alpha val="30000"/>
                      </a:schemeClr>
                    </a:solidFill>
                  </a:tcPr>
                </a:tc>
                <a:tc>
                  <a:txBody>
                    <a:bodyPr/>
                    <a:lstStyle/>
                    <a:p>
                      <a:pPr algn="ctr"/>
                      <a:r>
                        <a:rPr lang="en-US" sz="800" b="1">
                          <a:solidFill>
                            <a:schemeClr val="bg1"/>
                          </a:solidFill>
                        </a:rPr>
                        <a:t>Momentum</a:t>
                      </a:r>
                    </a:p>
                  </a:txBody>
                  <a:tcPr anchor="ctr">
                    <a:solidFill>
                      <a:schemeClr val="accent5">
                        <a:lumMod val="50000"/>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sp>
        <p:nvSpPr>
          <p:cNvPr id="5" name="TextBox 4">
            <a:extLst>
              <a:ext uri="{FF2B5EF4-FFF2-40B4-BE49-F238E27FC236}">
                <a16:creationId xmlns:a16="http://schemas.microsoft.com/office/drawing/2014/main" id="{1223D38F-07B0-49E4-9BAB-971A65437044}"/>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13" name="Picture 12">
            <a:extLst>
              <a:ext uri="{FF2B5EF4-FFF2-40B4-BE49-F238E27FC236}">
                <a16:creationId xmlns:a16="http://schemas.microsoft.com/office/drawing/2014/main" id="{4FDF0ED3-B9FA-3D40-B8B3-52C63FB456A1}"/>
              </a:ext>
            </a:extLst>
          </p:cNvPr>
          <p:cNvPicPr>
            <a:picLocks noChangeAspect="1"/>
          </p:cNvPicPr>
          <p:nvPr/>
        </p:nvPicPr>
        <p:blipFill rotWithShape="1">
          <a:blip r:embed="rId2"/>
          <a:srcRect t="3126"/>
          <a:stretch/>
        </p:blipFill>
        <p:spPr>
          <a:xfrm>
            <a:off x="6380077" y="1702364"/>
            <a:ext cx="5422080" cy="3734734"/>
          </a:xfrm>
          <a:prstGeom prst="rect">
            <a:avLst/>
          </a:prstGeom>
        </p:spPr>
      </p:pic>
      <p:pic>
        <p:nvPicPr>
          <p:cNvPr id="14" name="Picture 13">
            <a:extLst>
              <a:ext uri="{FF2B5EF4-FFF2-40B4-BE49-F238E27FC236}">
                <a16:creationId xmlns:a16="http://schemas.microsoft.com/office/drawing/2014/main" id="{2FD72632-E24D-5147-AEC0-DB59B50BE413}"/>
              </a:ext>
            </a:extLst>
          </p:cNvPr>
          <p:cNvPicPr>
            <a:picLocks noChangeAspect="1"/>
          </p:cNvPicPr>
          <p:nvPr/>
        </p:nvPicPr>
        <p:blipFill>
          <a:blip r:embed="rId3"/>
          <a:stretch>
            <a:fillRect/>
          </a:stretch>
        </p:blipFill>
        <p:spPr>
          <a:xfrm>
            <a:off x="559861" y="1583847"/>
            <a:ext cx="5252064" cy="3690305"/>
          </a:xfrm>
          <a:prstGeom prst="rect">
            <a:avLst/>
          </a:prstGeom>
        </p:spPr>
      </p:pic>
    </p:spTree>
    <p:extLst>
      <p:ext uri="{BB962C8B-B14F-4D97-AF65-F5344CB8AC3E}">
        <p14:creationId xmlns:p14="http://schemas.microsoft.com/office/powerpoint/2010/main" val="1636645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D283EF74-5CB2-2542-848C-D9E0FB784641}"/>
              </a:ext>
            </a:extLst>
          </p:cNvPr>
          <p:cNvSpPr/>
          <p:nvPr/>
        </p:nvSpPr>
        <p:spPr>
          <a:xfrm>
            <a:off x="8199191" y="778225"/>
            <a:ext cx="3386118" cy="557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70C0"/>
                </a:solidFill>
              </a:rPr>
              <a:t>Portfolio Weight </a:t>
            </a:r>
          </a:p>
          <a:p>
            <a:pPr algn="ctr"/>
            <a:r>
              <a:rPr lang="en-US"/>
              <a:t>Data lag : 30  days </a:t>
            </a:r>
          </a:p>
        </p:txBody>
      </p:sp>
      <p:graphicFrame>
        <p:nvGraphicFramePr>
          <p:cNvPr id="792" name="Table 791">
            <a:extLst>
              <a:ext uri="{FF2B5EF4-FFF2-40B4-BE49-F238E27FC236}">
                <a16:creationId xmlns:a16="http://schemas.microsoft.com/office/drawing/2014/main" id="{C935D0C0-A329-4744-9587-3E6AF94F699E}"/>
              </a:ext>
            </a:extLst>
          </p:cNvPr>
          <p:cNvGraphicFramePr>
            <a:graphicFrameLocks noGrp="1"/>
          </p:cNvGraphicFramePr>
          <p:nvPr>
            <p:extLst>
              <p:ext uri="{D42A27DB-BD31-4B8C-83A1-F6EECF244321}">
                <p14:modId xmlns:p14="http://schemas.microsoft.com/office/powerpoint/2010/main" val="2424896416"/>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alpha val="30000"/>
                      </a:schemeClr>
                    </a:solidFill>
                  </a:tcPr>
                </a:tc>
                <a:tc>
                  <a:txBody>
                    <a:bodyPr/>
                    <a:lstStyle/>
                    <a:p>
                      <a:pPr algn="ctr"/>
                      <a:r>
                        <a:rPr lang="en-US" sz="800" b="1">
                          <a:solidFill>
                            <a:schemeClr val="bg1"/>
                          </a:solidFill>
                        </a:rPr>
                        <a:t>Momentum</a:t>
                      </a:r>
                    </a:p>
                  </a:txBody>
                  <a:tcPr anchor="ctr">
                    <a:solidFill>
                      <a:schemeClr val="accent5">
                        <a:lumMod val="50000"/>
                        <a:alpha val="30000"/>
                      </a:schemeClr>
                    </a:solidFill>
                  </a:tcPr>
                </a:tc>
                <a:tc>
                  <a:txBody>
                    <a:bodyPr/>
                    <a:lstStyle/>
                    <a:p>
                      <a:pPr algn="ctr"/>
                      <a:r>
                        <a:rPr lang="en-US" sz="800" b="1">
                          <a:solidFill>
                            <a:schemeClr val="bg1"/>
                          </a:solidFill>
                        </a:rPr>
                        <a:t>Value</a:t>
                      </a:r>
                    </a:p>
                  </a:txBody>
                  <a:tcPr anchor="ctr">
                    <a:solidFill>
                      <a:schemeClr val="accent5">
                        <a:lumMod val="50000"/>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pic>
        <p:nvPicPr>
          <p:cNvPr id="3" name="Picture 2">
            <a:extLst>
              <a:ext uri="{FF2B5EF4-FFF2-40B4-BE49-F238E27FC236}">
                <a16:creationId xmlns:a16="http://schemas.microsoft.com/office/drawing/2014/main" id="{851737AF-C197-6143-B751-6F1DA470BCC7}"/>
              </a:ext>
            </a:extLst>
          </p:cNvPr>
          <p:cNvPicPr>
            <a:picLocks noChangeAspect="1"/>
          </p:cNvPicPr>
          <p:nvPr/>
        </p:nvPicPr>
        <p:blipFill>
          <a:blip r:embed="rId3"/>
          <a:stretch>
            <a:fillRect/>
          </a:stretch>
        </p:blipFill>
        <p:spPr>
          <a:xfrm>
            <a:off x="6917101" y="3429000"/>
            <a:ext cx="4205284" cy="3303209"/>
          </a:xfrm>
          <a:prstGeom prst="rect">
            <a:avLst/>
          </a:prstGeom>
        </p:spPr>
      </p:pic>
      <p:sp>
        <p:nvSpPr>
          <p:cNvPr id="7" name="TextBox 6">
            <a:extLst>
              <a:ext uri="{FF2B5EF4-FFF2-40B4-BE49-F238E27FC236}">
                <a16:creationId xmlns:a16="http://schemas.microsoft.com/office/drawing/2014/main" id="{1F383D50-431D-424A-A40A-68CE03701592}"/>
              </a:ext>
            </a:extLst>
          </p:cNvPr>
          <p:cNvSpPr txBox="1"/>
          <p:nvPr/>
        </p:nvSpPr>
        <p:spPr>
          <a:xfrm>
            <a:off x="498115" y="3545308"/>
            <a:ext cx="6215063" cy="3170099"/>
          </a:xfrm>
          <a:prstGeom prst="rect">
            <a:avLst/>
          </a:prstGeom>
          <a:noFill/>
        </p:spPr>
        <p:txBody>
          <a:bodyPr wrap="square" lIns="91440" tIns="45720" rIns="91440" bIns="45720" rtlCol="0" anchor="t">
            <a:spAutoFit/>
          </a:bodyPr>
          <a:lstStyle/>
          <a:p>
            <a:r>
              <a:rPr lang="en-SG" sz="2000" b="1"/>
              <a:t>Steps</a:t>
            </a:r>
            <a:r>
              <a:rPr lang="en-SG"/>
              <a:t> </a:t>
            </a:r>
          </a:p>
          <a:p>
            <a:pPr marL="342900" indent="-342900">
              <a:buAutoNum type="arabicPeriod"/>
            </a:pPr>
            <a:r>
              <a:rPr lang="en-SG"/>
              <a:t>On the first trading day of each month, we calculate each currency’s value score as the ratio of the currency's spot rate over its PPP a year prior</a:t>
            </a:r>
            <a:endParaRPr lang="en-US">
              <a:cs typeface="Calibri" panose="020F0502020204030204"/>
            </a:endParaRPr>
          </a:p>
          <a:p>
            <a:pPr marL="342900" indent="-342900">
              <a:buAutoNum type="arabicPeriod"/>
            </a:pPr>
            <a:r>
              <a:rPr lang="en-SG"/>
              <a:t>Select three currencies that are the most undervalued and short the futures of the three that are the most overvalued.</a:t>
            </a:r>
          </a:p>
          <a:p>
            <a:pPr marL="342900" indent="-342900">
              <a:buAutoNum type="arabicPeriod"/>
            </a:pPr>
            <a:r>
              <a:rPr lang="en-SG"/>
              <a:t>Portfolio Creation – Assigning appropriate weight  </a:t>
            </a:r>
          </a:p>
          <a:p>
            <a:pPr marL="342900" indent="-342900">
              <a:buAutoNum type="arabicPeriod"/>
            </a:pPr>
            <a:r>
              <a:rPr lang="en-SG">
                <a:cs typeface="Calibri"/>
              </a:rPr>
              <a:t>The monthly factor performance corresponds to the return of the long portfolio minus the return of the short portfolio.</a:t>
            </a:r>
            <a:endParaRPr lang="en-SG"/>
          </a:p>
          <a:p>
            <a:endParaRPr lang="en-SG"/>
          </a:p>
          <a:p>
            <a:endParaRPr lang="en-US"/>
          </a:p>
        </p:txBody>
      </p:sp>
      <p:sp>
        <p:nvSpPr>
          <p:cNvPr id="12" name="Title 1">
            <a:extLst>
              <a:ext uri="{FF2B5EF4-FFF2-40B4-BE49-F238E27FC236}">
                <a16:creationId xmlns:a16="http://schemas.microsoft.com/office/drawing/2014/main" id="{6C74CEB6-8EBA-6E43-AC0E-9070890AC8E3}"/>
              </a:ext>
            </a:extLst>
          </p:cNvPr>
          <p:cNvSpPr>
            <a:spLocks noGrp="1"/>
          </p:cNvSpPr>
          <p:nvPr>
            <p:ph type="title"/>
          </p:nvPr>
        </p:nvSpPr>
        <p:spPr>
          <a:xfrm>
            <a:off x="59080" y="362323"/>
            <a:ext cx="8493919" cy="977637"/>
          </a:xfrm>
        </p:spPr>
        <p:txBody>
          <a:bodyPr anchor="b">
            <a:normAutofit fontScale="90000"/>
          </a:bodyPr>
          <a:lstStyle/>
          <a:p>
            <a:r>
              <a:rPr lang="en-US" sz="4000"/>
              <a:t>4)Value – Strategy  Dollar Neutral Portfolio</a:t>
            </a:r>
            <a:endParaRPr lang="en-US" sz="4000">
              <a:cs typeface="Calibri Light"/>
            </a:endParaRPr>
          </a:p>
        </p:txBody>
      </p:sp>
      <p:sp>
        <p:nvSpPr>
          <p:cNvPr id="9" name="Rectangle 8">
            <a:extLst>
              <a:ext uri="{FF2B5EF4-FFF2-40B4-BE49-F238E27FC236}">
                <a16:creationId xmlns:a16="http://schemas.microsoft.com/office/drawing/2014/main" id="{0D1CFA3B-E8A3-2A4C-8CA8-5DF6510971FD}"/>
              </a:ext>
            </a:extLst>
          </p:cNvPr>
          <p:cNvSpPr/>
          <p:nvPr/>
        </p:nvSpPr>
        <p:spPr>
          <a:xfrm>
            <a:off x="498115" y="1505315"/>
            <a:ext cx="6559910" cy="1754326"/>
          </a:xfrm>
          <a:prstGeom prst="rect">
            <a:avLst/>
          </a:prstGeom>
        </p:spPr>
        <p:txBody>
          <a:bodyPr wrap="square" lIns="91440" tIns="45720" rIns="91440" bIns="45720" anchor="t">
            <a:spAutoFit/>
          </a:bodyPr>
          <a:lstStyle/>
          <a:p>
            <a:r>
              <a:rPr lang="en-US">
                <a:ea typeface="+mn-lt"/>
                <a:cs typeface="+mn-lt"/>
              </a:rPr>
              <a:t>Purchasing Power Parity Theory (PPP) </a:t>
            </a:r>
          </a:p>
          <a:p>
            <a:pPr marL="285750" indent="-285750">
              <a:buFont typeface="Arial"/>
              <a:buChar char="•"/>
            </a:pPr>
            <a:r>
              <a:rPr lang="en-US">
                <a:ea typeface="+mn-lt"/>
                <a:cs typeface="+mn-lt"/>
              </a:rPr>
              <a:t>Exchange rates between two currencies should equal the ratio of the price levels of a fixed basket of goods and services between those two countries. </a:t>
            </a:r>
          </a:p>
          <a:p>
            <a:pPr marL="285750" indent="-285750">
              <a:buFont typeface="Arial"/>
              <a:buChar char="•"/>
            </a:pPr>
            <a:r>
              <a:rPr lang="en-US">
                <a:ea typeface="+mn-lt"/>
                <a:cs typeface="+mn-lt"/>
              </a:rPr>
              <a:t>Higher inflation directly proportional to  currency depreciation in order to return to long-term parity. </a:t>
            </a:r>
            <a:endParaRPr lang="en-US">
              <a:cs typeface="Calibri" panose="020F0502020204030204"/>
            </a:endParaRPr>
          </a:p>
        </p:txBody>
      </p:sp>
      <p:pic>
        <p:nvPicPr>
          <p:cNvPr id="2" name="Picture 1">
            <a:extLst>
              <a:ext uri="{FF2B5EF4-FFF2-40B4-BE49-F238E27FC236}">
                <a16:creationId xmlns:a16="http://schemas.microsoft.com/office/drawing/2014/main" id="{02E35178-9BBC-5B4A-9081-2C43E6A5AB53}"/>
              </a:ext>
            </a:extLst>
          </p:cNvPr>
          <p:cNvPicPr>
            <a:picLocks noChangeAspect="1"/>
          </p:cNvPicPr>
          <p:nvPr/>
        </p:nvPicPr>
        <p:blipFill>
          <a:blip r:embed="rId4"/>
          <a:stretch>
            <a:fillRect/>
          </a:stretch>
        </p:blipFill>
        <p:spPr>
          <a:xfrm>
            <a:off x="6917101" y="1505078"/>
            <a:ext cx="5007748" cy="1928163"/>
          </a:xfrm>
          <a:prstGeom prst="rect">
            <a:avLst/>
          </a:prstGeom>
        </p:spPr>
      </p:pic>
    </p:spTree>
    <p:extLst>
      <p:ext uri="{BB962C8B-B14F-4D97-AF65-F5344CB8AC3E}">
        <p14:creationId xmlns:p14="http://schemas.microsoft.com/office/powerpoint/2010/main" val="3030132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793A-DCD6-734A-847C-0C40B433D026}"/>
              </a:ext>
            </a:extLst>
          </p:cNvPr>
          <p:cNvSpPr>
            <a:spLocks noGrp="1"/>
          </p:cNvSpPr>
          <p:nvPr>
            <p:ph type="title"/>
          </p:nvPr>
        </p:nvSpPr>
        <p:spPr>
          <a:xfrm>
            <a:off x="1922429" y="397918"/>
            <a:ext cx="9688296" cy="893260"/>
          </a:xfrm>
        </p:spPr>
        <p:txBody>
          <a:bodyPr anchor="b">
            <a:normAutofit/>
          </a:bodyPr>
          <a:lstStyle/>
          <a:p>
            <a:r>
              <a:rPr lang="en-US" sz="4000"/>
              <a:t>4) Value - Strategy Performance</a:t>
            </a:r>
          </a:p>
        </p:txBody>
      </p:sp>
      <p:graphicFrame>
        <p:nvGraphicFramePr>
          <p:cNvPr id="6" name="Table 5">
            <a:extLst>
              <a:ext uri="{FF2B5EF4-FFF2-40B4-BE49-F238E27FC236}">
                <a16:creationId xmlns:a16="http://schemas.microsoft.com/office/drawing/2014/main" id="{856A62D4-9323-5B47-B3F4-BE041938B64E}"/>
              </a:ext>
            </a:extLst>
          </p:cNvPr>
          <p:cNvGraphicFramePr>
            <a:graphicFrameLocks noGrp="1"/>
          </p:cNvGraphicFramePr>
          <p:nvPr>
            <p:extLst>
              <p:ext uri="{D42A27DB-BD31-4B8C-83A1-F6EECF244321}">
                <p14:modId xmlns:p14="http://schemas.microsoft.com/office/powerpoint/2010/main" val="4121846162"/>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alpha val="30000"/>
                      </a:schemeClr>
                    </a:solidFill>
                  </a:tcPr>
                </a:tc>
                <a:tc>
                  <a:txBody>
                    <a:bodyPr/>
                    <a:lstStyle/>
                    <a:p>
                      <a:pPr algn="ctr"/>
                      <a:r>
                        <a:rPr lang="en-US" sz="800" b="1">
                          <a:solidFill>
                            <a:schemeClr val="bg1"/>
                          </a:solidFill>
                        </a:rPr>
                        <a:t>Momentum</a:t>
                      </a:r>
                    </a:p>
                  </a:txBody>
                  <a:tcPr anchor="ctr">
                    <a:solidFill>
                      <a:schemeClr val="accent5">
                        <a:lumMod val="50000"/>
                        <a:alpha val="30000"/>
                      </a:schemeClr>
                    </a:solidFill>
                  </a:tcPr>
                </a:tc>
                <a:tc>
                  <a:txBody>
                    <a:bodyPr/>
                    <a:lstStyle/>
                    <a:p>
                      <a:pPr algn="ctr"/>
                      <a:r>
                        <a:rPr lang="en-US" sz="800" b="1">
                          <a:solidFill>
                            <a:schemeClr val="bg1"/>
                          </a:solidFill>
                        </a:rPr>
                        <a:t>Value</a:t>
                      </a:r>
                    </a:p>
                  </a:txBody>
                  <a:tcPr anchor="ctr">
                    <a:solidFill>
                      <a:schemeClr val="accent5">
                        <a:lumMod val="50000"/>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pic>
        <p:nvPicPr>
          <p:cNvPr id="5" name="Picture 4">
            <a:extLst>
              <a:ext uri="{FF2B5EF4-FFF2-40B4-BE49-F238E27FC236}">
                <a16:creationId xmlns:a16="http://schemas.microsoft.com/office/drawing/2014/main" id="{F662DA62-0B36-974D-9630-AB02253C5805}"/>
              </a:ext>
            </a:extLst>
          </p:cNvPr>
          <p:cNvPicPr>
            <a:picLocks noChangeAspect="1"/>
          </p:cNvPicPr>
          <p:nvPr/>
        </p:nvPicPr>
        <p:blipFill>
          <a:blip r:embed="rId2"/>
          <a:stretch>
            <a:fillRect/>
          </a:stretch>
        </p:blipFill>
        <p:spPr>
          <a:xfrm>
            <a:off x="2923503" y="1384299"/>
            <a:ext cx="5885645" cy="4707407"/>
          </a:xfrm>
          <a:prstGeom prst="rect">
            <a:avLst/>
          </a:prstGeom>
        </p:spPr>
      </p:pic>
    </p:spTree>
    <p:extLst>
      <p:ext uri="{BB962C8B-B14F-4D97-AF65-F5344CB8AC3E}">
        <p14:creationId xmlns:p14="http://schemas.microsoft.com/office/powerpoint/2010/main" val="1039245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EE6F59A-318F-4F8C-A1CB-625C31C33C3D}"/>
              </a:ext>
            </a:extLst>
          </p:cNvPr>
          <p:cNvPicPr>
            <a:picLocks noChangeAspect="1"/>
          </p:cNvPicPr>
          <p:nvPr/>
        </p:nvPicPr>
        <p:blipFill rotWithShape="1">
          <a:blip r:embed="rId3">
            <a:alphaModFix amt="35000"/>
          </a:blip>
          <a:srcRect/>
          <a:stretch/>
        </p:blipFill>
        <p:spPr>
          <a:xfrm>
            <a:off x="20" y="22729"/>
            <a:ext cx="12191980" cy="6857990"/>
          </a:xfrm>
          <a:prstGeom prst="rect">
            <a:avLst/>
          </a:prstGeom>
        </p:spPr>
      </p:pic>
      <p:sp>
        <p:nvSpPr>
          <p:cNvPr id="2" name="Title 1">
            <a:extLst>
              <a:ext uri="{FF2B5EF4-FFF2-40B4-BE49-F238E27FC236}">
                <a16:creationId xmlns:a16="http://schemas.microsoft.com/office/drawing/2014/main" id="{1B5104D8-6CE7-5F43-AF60-D06960E77F4A}"/>
              </a:ext>
            </a:extLst>
          </p:cNvPr>
          <p:cNvSpPr>
            <a:spLocks noGrp="1"/>
          </p:cNvSpPr>
          <p:nvPr>
            <p:ph type="title"/>
          </p:nvPr>
        </p:nvSpPr>
        <p:spPr>
          <a:xfrm>
            <a:off x="838200" y="365125"/>
            <a:ext cx="10515600" cy="1325563"/>
          </a:xfrm>
        </p:spPr>
        <p:txBody>
          <a:bodyPr>
            <a:normAutofit/>
          </a:bodyPr>
          <a:lstStyle/>
          <a:p>
            <a:r>
              <a:rPr lang="en-US">
                <a:solidFill>
                  <a:srgbClr val="FFFFFF"/>
                </a:solidFill>
              </a:rPr>
              <a:t>Overview- Purpose &amp; Findings</a:t>
            </a:r>
          </a:p>
        </p:txBody>
      </p:sp>
      <p:graphicFrame>
        <p:nvGraphicFramePr>
          <p:cNvPr id="5" name="Content Placeholder 2">
            <a:extLst>
              <a:ext uri="{FF2B5EF4-FFF2-40B4-BE49-F238E27FC236}">
                <a16:creationId xmlns:a16="http://schemas.microsoft.com/office/drawing/2014/main" id="{DDB0E11B-2B8D-48D3-BCA3-D880FE9E54BE}"/>
              </a:ext>
            </a:extLst>
          </p:cNvPr>
          <p:cNvGraphicFramePr>
            <a:graphicFrameLocks noGrp="1"/>
          </p:cNvGraphicFramePr>
          <p:nvPr>
            <p:ph idx="1"/>
            <p:extLst>
              <p:ext uri="{D42A27DB-BD31-4B8C-83A1-F6EECF244321}">
                <p14:modId xmlns:p14="http://schemas.microsoft.com/office/powerpoint/2010/main" val="1761494079"/>
              </p:ext>
            </p:extLst>
          </p:nvPr>
        </p:nvGraphicFramePr>
        <p:xfrm>
          <a:off x="899652"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4890550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B30CACD-3011-E543-9937-9EEC95E62B54}"/>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kern="1200">
                <a:solidFill>
                  <a:srgbClr val="FFFFFF"/>
                </a:solidFill>
                <a:latin typeface="+mj-lt"/>
                <a:ea typeface="+mj-ea"/>
                <a:cs typeface="+mj-cs"/>
              </a:rPr>
              <a:t>Combined Strategy</a:t>
            </a:r>
          </a:p>
        </p:txBody>
      </p:sp>
      <p:sp>
        <p:nvSpPr>
          <p:cNvPr id="5" name="Text Placeholder 4">
            <a:extLst>
              <a:ext uri="{FF2B5EF4-FFF2-40B4-BE49-F238E27FC236}">
                <a16:creationId xmlns:a16="http://schemas.microsoft.com/office/drawing/2014/main" id="{91DAF9EE-BAE5-BB44-B76A-402C1CBA3A54}"/>
              </a:ext>
            </a:extLst>
          </p:cNvPr>
          <p:cNvSpPr>
            <a:spLocks noGrp="1"/>
          </p:cNvSpPr>
          <p:nvPr>
            <p:ph type="body" idx="1"/>
          </p:nvPr>
        </p:nvSpPr>
        <p:spPr>
          <a:xfrm>
            <a:off x="1559943" y="5171093"/>
            <a:ext cx="9078628" cy="860620"/>
          </a:xfrm>
        </p:spPr>
        <p:txBody>
          <a:bodyPr vert="horz" lIns="91440" tIns="45720" rIns="91440" bIns="45720" rtlCol="0" anchor="ctr">
            <a:normAutofit/>
          </a:bodyPr>
          <a:lstStyle/>
          <a:p>
            <a:pPr algn="ctr"/>
            <a:r>
              <a:rPr lang="en-US" kern="1200">
                <a:solidFill>
                  <a:srgbClr val="FFFFFF"/>
                </a:solidFill>
                <a:latin typeface="+mn-lt"/>
                <a:ea typeface="+mn-ea"/>
                <a:cs typeface="+mn-cs"/>
              </a:rPr>
              <a:t>Enhanced </a:t>
            </a:r>
            <a:r>
              <a:rPr lang="en-US" kern="1200" err="1">
                <a:solidFill>
                  <a:srgbClr val="FFFFFF"/>
                </a:solidFill>
                <a:latin typeface="+mn-lt"/>
                <a:ea typeface="+mn-ea"/>
                <a:cs typeface="+mn-cs"/>
              </a:rPr>
              <a:t>PnL</a:t>
            </a:r>
            <a:r>
              <a:rPr lang="en-US">
                <a:solidFill>
                  <a:srgbClr val="FFFFFF"/>
                </a:solidFill>
              </a:rPr>
              <a:t> hypothesis and</a:t>
            </a:r>
            <a:r>
              <a:rPr lang="en-US" kern="1200">
                <a:solidFill>
                  <a:srgbClr val="FFFFFF"/>
                </a:solidFill>
                <a:latin typeface="+mn-lt"/>
                <a:ea typeface="+mn-ea"/>
                <a:cs typeface="+mn-cs"/>
              </a:rPr>
              <a:t> </a:t>
            </a:r>
            <a:r>
              <a:rPr lang="en-US">
                <a:solidFill>
                  <a:srgbClr val="FFFFFF"/>
                </a:solidFill>
              </a:rPr>
              <a:t>next steps</a:t>
            </a:r>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3403100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793A-DCD6-734A-847C-0C40B433D026}"/>
              </a:ext>
            </a:extLst>
          </p:cNvPr>
          <p:cNvSpPr>
            <a:spLocks noGrp="1"/>
          </p:cNvSpPr>
          <p:nvPr>
            <p:ph type="title"/>
          </p:nvPr>
        </p:nvSpPr>
        <p:spPr>
          <a:xfrm>
            <a:off x="167993" y="746506"/>
            <a:ext cx="10723808" cy="4421876"/>
          </a:xfrm>
        </p:spPr>
        <p:txBody>
          <a:bodyPr anchor="t">
            <a:normAutofit/>
          </a:bodyPr>
          <a:lstStyle/>
          <a:p>
            <a:pPr algn="ctr"/>
            <a:r>
              <a:rPr lang="en-US" sz="4000" b="1"/>
              <a:t>Conclusion</a:t>
            </a:r>
            <a:endParaRPr lang="en-US" b="1">
              <a:cs typeface="Calibri Light" panose="020F0302020204030204"/>
            </a:endParaRPr>
          </a:p>
        </p:txBody>
      </p:sp>
      <p:graphicFrame>
        <p:nvGraphicFramePr>
          <p:cNvPr id="5" name="Table 4">
            <a:extLst>
              <a:ext uri="{FF2B5EF4-FFF2-40B4-BE49-F238E27FC236}">
                <a16:creationId xmlns:a16="http://schemas.microsoft.com/office/drawing/2014/main" id="{ED11363F-33BB-C84A-9807-21515EBC2D73}"/>
              </a:ext>
            </a:extLst>
          </p:cNvPr>
          <p:cNvGraphicFramePr>
            <a:graphicFrameLocks noGrp="1"/>
          </p:cNvGraphicFramePr>
          <p:nvPr>
            <p:extLst>
              <p:ext uri="{D42A27DB-BD31-4B8C-83A1-F6EECF244321}">
                <p14:modId xmlns:p14="http://schemas.microsoft.com/office/powerpoint/2010/main" val="1542045631"/>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alpha val="3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alpha val="30000"/>
                      </a:schemeClr>
                    </a:solidFill>
                  </a:tcPr>
                </a:tc>
                <a:tc>
                  <a:txBody>
                    <a:bodyPr/>
                    <a:lstStyle/>
                    <a:p>
                      <a:pPr algn="ctr"/>
                      <a:r>
                        <a:rPr lang="en-US" sz="800" b="1">
                          <a:solidFill>
                            <a:schemeClr val="bg1"/>
                          </a:solidFill>
                        </a:rPr>
                        <a:t>Momentum</a:t>
                      </a:r>
                    </a:p>
                  </a:txBody>
                  <a:tcPr anchor="ctr">
                    <a:solidFill>
                      <a:schemeClr val="accent5">
                        <a:lumMod val="50000"/>
                        <a:alpha val="30000"/>
                      </a:schemeClr>
                    </a:solidFill>
                  </a:tcPr>
                </a:tc>
                <a:tc>
                  <a:txBody>
                    <a:bodyPr/>
                    <a:lstStyle/>
                    <a:p>
                      <a:pPr algn="ctr"/>
                      <a:r>
                        <a:rPr lang="en-US" sz="800" b="1">
                          <a:solidFill>
                            <a:schemeClr val="bg1"/>
                          </a:solidFill>
                        </a:rPr>
                        <a:t>Value</a:t>
                      </a:r>
                    </a:p>
                  </a:txBody>
                  <a:tcPr anchor="ctr">
                    <a:solidFill>
                      <a:schemeClr val="accent5">
                        <a:lumMod val="50000"/>
                        <a:alpha val="30000"/>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sp>
        <p:nvSpPr>
          <p:cNvPr id="11" name="Rectangle 10">
            <a:extLst>
              <a:ext uri="{FF2B5EF4-FFF2-40B4-BE49-F238E27FC236}">
                <a16:creationId xmlns:a16="http://schemas.microsoft.com/office/drawing/2014/main" id="{2878B9C4-4DC5-4DC8-B3F5-DC0AECCF0220}"/>
              </a:ext>
            </a:extLst>
          </p:cNvPr>
          <p:cNvSpPr/>
          <p:nvPr/>
        </p:nvSpPr>
        <p:spPr>
          <a:xfrm>
            <a:off x="1387475" y="5756275"/>
            <a:ext cx="1435100" cy="95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5" descr="Chart, line chart&#10;&#10;Description automatically generated">
            <a:extLst>
              <a:ext uri="{FF2B5EF4-FFF2-40B4-BE49-F238E27FC236}">
                <a16:creationId xmlns:a16="http://schemas.microsoft.com/office/drawing/2014/main" id="{33CA8BF4-74D0-4866-A93D-8DA4E597B5EE}"/>
              </a:ext>
            </a:extLst>
          </p:cNvPr>
          <p:cNvPicPr>
            <a:picLocks noChangeAspect="1"/>
          </p:cNvPicPr>
          <p:nvPr/>
        </p:nvPicPr>
        <p:blipFill>
          <a:blip r:embed="rId2"/>
          <a:stretch>
            <a:fillRect/>
          </a:stretch>
        </p:blipFill>
        <p:spPr>
          <a:xfrm>
            <a:off x="6351429" y="2624802"/>
            <a:ext cx="5724732" cy="3320769"/>
          </a:xfrm>
          <a:prstGeom prst="rect">
            <a:avLst/>
          </a:prstGeom>
        </p:spPr>
      </p:pic>
      <p:sp>
        <p:nvSpPr>
          <p:cNvPr id="15" name="Content Placeholder 6">
            <a:extLst>
              <a:ext uri="{FF2B5EF4-FFF2-40B4-BE49-F238E27FC236}">
                <a16:creationId xmlns:a16="http://schemas.microsoft.com/office/drawing/2014/main" id="{BDD039F1-B4D3-4A49-B949-BC6D6D2EBA4D}"/>
              </a:ext>
            </a:extLst>
          </p:cNvPr>
          <p:cNvSpPr>
            <a:spLocks noGrp="1"/>
          </p:cNvSpPr>
          <p:nvPr/>
        </p:nvSpPr>
        <p:spPr>
          <a:xfrm>
            <a:off x="939329" y="1926888"/>
            <a:ext cx="5157031" cy="383246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1">
                    <a:lumMod val="95000"/>
                    <a:lumOff val="5000"/>
                  </a:schemeClr>
                </a:solidFill>
              </a:rPr>
              <a:t>Based on our investigation for achieving the best return and Sharpe Ratio, we have combined Carry and Pairs strategy. The combination remain stable even during extreme market stress conditions in 2020 with a higher combined than the respective individual SRs. </a:t>
            </a:r>
            <a:endParaRPr lang="en-US" sz="1800">
              <a:solidFill>
                <a:schemeClr val="tx1">
                  <a:lumMod val="95000"/>
                  <a:lumOff val="5000"/>
                </a:schemeClr>
              </a:solidFill>
              <a:cs typeface="Calibri"/>
            </a:endParaRPr>
          </a:p>
          <a:p>
            <a:r>
              <a:rPr lang="en-US" sz="1800">
                <a:solidFill>
                  <a:schemeClr val="tx1">
                    <a:lumMod val="95000"/>
                    <a:lumOff val="5000"/>
                  </a:schemeClr>
                </a:solidFill>
              </a:rPr>
              <a:t>We excluded Value strategy due to negative returns attributable to the volatility from COVID 2019. </a:t>
            </a:r>
            <a:endParaRPr lang="en-US" sz="1800">
              <a:solidFill>
                <a:schemeClr val="tx1">
                  <a:lumMod val="95000"/>
                  <a:lumOff val="5000"/>
                </a:schemeClr>
              </a:solidFill>
              <a:cs typeface="Calibri"/>
            </a:endParaRPr>
          </a:p>
          <a:p>
            <a:r>
              <a:rPr lang="en-US" sz="1800">
                <a:solidFill>
                  <a:schemeClr val="tx1">
                    <a:lumMod val="95000"/>
                    <a:lumOff val="5000"/>
                  </a:schemeClr>
                </a:solidFill>
              </a:rPr>
              <a:t>We would consider including the Momentum Method later due to possibility of profit that can be reaped from a volatile market from a dollar neutral strategy. </a:t>
            </a:r>
            <a:endParaRPr lang="en-US" sz="1800">
              <a:solidFill>
                <a:schemeClr val="tx1">
                  <a:lumMod val="95000"/>
                  <a:lumOff val="5000"/>
                </a:schemeClr>
              </a:solidFill>
              <a:cs typeface="Calibri"/>
            </a:endParaRPr>
          </a:p>
        </p:txBody>
      </p:sp>
      <p:pic>
        <p:nvPicPr>
          <p:cNvPr id="6" name="Picture 5" descr="Text&#10;&#10;Description automatically generated">
            <a:extLst>
              <a:ext uri="{FF2B5EF4-FFF2-40B4-BE49-F238E27FC236}">
                <a16:creationId xmlns:a16="http://schemas.microsoft.com/office/drawing/2014/main" id="{96331F34-9612-6F44-896B-9BC524FBD69A}"/>
              </a:ext>
            </a:extLst>
          </p:cNvPr>
          <p:cNvPicPr>
            <a:picLocks noChangeAspect="1"/>
          </p:cNvPicPr>
          <p:nvPr/>
        </p:nvPicPr>
        <p:blipFill>
          <a:blip r:embed="rId3"/>
          <a:stretch>
            <a:fillRect/>
          </a:stretch>
        </p:blipFill>
        <p:spPr>
          <a:xfrm>
            <a:off x="6472667" y="1908668"/>
            <a:ext cx="4780004" cy="590787"/>
          </a:xfrm>
          <a:prstGeom prst="rect">
            <a:avLst/>
          </a:prstGeom>
        </p:spPr>
      </p:pic>
    </p:spTree>
    <p:extLst>
      <p:ext uri="{BB962C8B-B14F-4D97-AF65-F5344CB8AC3E}">
        <p14:creationId xmlns:p14="http://schemas.microsoft.com/office/powerpoint/2010/main" val="92473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ACE8785-2B6F-B34C-B6D8-CC5F9C44597D}"/>
              </a:ext>
            </a:extLst>
          </p:cNvPr>
          <p:cNvSpPr>
            <a:spLocks noGrp="1"/>
          </p:cNvSpPr>
          <p:nvPr>
            <p:ph type="title"/>
          </p:nvPr>
        </p:nvSpPr>
        <p:spPr>
          <a:xfrm>
            <a:off x="2164716" y="1787674"/>
            <a:ext cx="8147713" cy="3081242"/>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 </a:t>
            </a:r>
            <a:br>
              <a:rPr lang="en-US" sz="4800" b="1" kern="1200">
                <a:solidFill>
                  <a:srgbClr val="FFFFFF"/>
                </a:solidFill>
                <a:latin typeface="+mj-lt"/>
                <a:ea typeface="+mj-ea"/>
                <a:cs typeface="+mj-cs"/>
              </a:rPr>
            </a:br>
            <a:r>
              <a:rPr lang="en-US" sz="4800" b="1" kern="1200">
                <a:solidFill>
                  <a:srgbClr val="FFFFFF"/>
                </a:solidFill>
                <a:latin typeface="+mj-lt"/>
                <a:ea typeface="+mj-ea"/>
                <a:cs typeface="+mj-cs"/>
              </a:rPr>
              <a:t>Thanks for your attention!</a:t>
            </a:r>
            <a:br>
              <a:rPr lang="en-US" sz="4800" b="1" kern="1200">
                <a:solidFill>
                  <a:srgbClr val="FFFFFF"/>
                </a:solidFill>
                <a:latin typeface="+mj-lt"/>
                <a:ea typeface="+mj-ea"/>
                <a:cs typeface="+mj-cs"/>
              </a:rPr>
            </a:br>
            <a:br>
              <a:rPr lang="en-US" sz="4800" b="1" kern="1200">
                <a:solidFill>
                  <a:srgbClr val="FFFFFF"/>
                </a:solidFill>
                <a:latin typeface="+mj-lt"/>
                <a:ea typeface="+mj-ea"/>
                <a:cs typeface="+mj-cs"/>
              </a:rPr>
            </a:br>
            <a:r>
              <a:rPr lang="en-US" sz="4800" b="1" kern="1200">
                <a:solidFill>
                  <a:srgbClr val="FFFFFF"/>
                </a:solidFill>
                <a:latin typeface="+mj-lt"/>
                <a:ea typeface="+mj-ea"/>
                <a:cs typeface="+mj-cs"/>
              </a:rPr>
              <a:t>Q&amp;A</a:t>
            </a:r>
          </a:p>
        </p:txBody>
      </p:sp>
    </p:spTree>
    <p:extLst>
      <p:ext uri="{BB962C8B-B14F-4D97-AF65-F5344CB8AC3E}">
        <p14:creationId xmlns:p14="http://schemas.microsoft.com/office/powerpoint/2010/main" val="90655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B7C83-D71B-FC4B-88DA-833E30087436}"/>
              </a:ext>
            </a:extLst>
          </p:cNvPr>
          <p:cNvSpPr>
            <a:spLocks noGrp="1"/>
          </p:cNvSpPr>
          <p:nvPr>
            <p:ph type="title"/>
          </p:nvPr>
        </p:nvSpPr>
        <p:spPr>
          <a:xfrm>
            <a:off x="656823" y="962166"/>
            <a:ext cx="3103808" cy="4421876"/>
          </a:xfrm>
        </p:spPr>
        <p:txBody>
          <a:bodyPr anchor="t">
            <a:normAutofit/>
          </a:bodyPr>
          <a:lstStyle/>
          <a:p>
            <a:pPr algn="r"/>
            <a:r>
              <a:rPr lang="en-US" sz="4000"/>
              <a:t>Data sources and any key caveats</a:t>
            </a:r>
          </a:p>
        </p:txBody>
      </p:sp>
      <p:sp>
        <p:nvSpPr>
          <p:cNvPr id="3" name="Content Placeholder 2">
            <a:extLst>
              <a:ext uri="{FF2B5EF4-FFF2-40B4-BE49-F238E27FC236}">
                <a16:creationId xmlns:a16="http://schemas.microsoft.com/office/drawing/2014/main" id="{7BB03791-4C8D-094A-9D7D-007770EFC446}"/>
              </a:ext>
            </a:extLst>
          </p:cNvPr>
          <p:cNvSpPr>
            <a:spLocks noGrp="1"/>
          </p:cNvSpPr>
          <p:nvPr>
            <p:ph idx="1"/>
          </p:nvPr>
        </p:nvSpPr>
        <p:spPr>
          <a:xfrm>
            <a:off x="4088929" y="962167"/>
            <a:ext cx="7301914" cy="4743174"/>
          </a:xfrm>
        </p:spPr>
        <p:txBody>
          <a:bodyPr anchor="t">
            <a:normAutofit/>
          </a:bodyPr>
          <a:lstStyle/>
          <a:p>
            <a:r>
              <a:rPr lang="en-US" sz="2000">
                <a:ea typeface="+mn-lt"/>
                <a:cs typeface="+mn-lt"/>
              </a:rPr>
              <a:t>We use Bloomberg as a data source for G10 FX spot high, low, closing price and 1-month FX Forward end of day closing price (not averaged over a day) to channel as inputs into the trading strategy. </a:t>
            </a:r>
            <a:endParaRPr lang="en-US" sz="2000">
              <a:cs typeface="Calibri" panose="020F0502020204030204"/>
            </a:endParaRPr>
          </a:p>
          <a:p>
            <a:r>
              <a:rPr lang="en-US" sz="2000" b="1"/>
              <a:t>One year data ranged from 1 Jan 2020 to 31 Dec 2020, being the most</a:t>
            </a:r>
            <a:r>
              <a:rPr lang="en-US" sz="2000" b="1">
                <a:cs typeface="Calibri"/>
              </a:rPr>
              <a:t> recent as well as volatile year to stress test our back-tested result. </a:t>
            </a:r>
          </a:p>
          <a:p>
            <a:r>
              <a:rPr lang="en-US" sz="2000">
                <a:ea typeface="+mn-lt"/>
                <a:cs typeface="+mn-lt"/>
              </a:rPr>
              <a:t>G10 currencies: EUR, JPY, GBP, CAD, AUD, NZD, CHF, DKK, NOK, SEK are based currencies(left) against USD as quoted currency.</a:t>
            </a:r>
          </a:p>
          <a:p>
            <a:pPr lvl="1"/>
            <a:r>
              <a:rPr lang="en-US" sz="1600">
                <a:ea typeface="+mn-lt"/>
                <a:cs typeface="+mn-lt"/>
              </a:rPr>
              <a:t>All exchange rates are quoted using direct quotation to generate consistent results and to achieve dollar-neutral position. For example, JPY/USD with spot rate of 0.0097 (expressed in USD) as at 31 Dec 2020 . </a:t>
            </a:r>
            <a:endParaRPr lang="en-US" sz="1600">
              <a:cs typeface="Calibri"/>
            </a:endParaRPr>
          </a:p>
          <a:p>
            <a:r>
              <a:rPr lang="en-US" sz="2000">
                <a:ea typeface="+mn-lt"/>
                <a:cs typeface="+mn-lt"/>
              </a:rPr>
              <a:t>Interest rates of respective currencies are derived by using forward and spot rate based on interest rate parity theory. </a:t>
            </a:r>
            <a:endParaRPr lang="en-US" sz="2000">
              <a:cs typeface="Calibri"/>
            </a:endParaRPr>
          </a:p>
          <a:p>
            <a:endParaRPr lang="en-US" sz="2000">
              <a:cs typeface="Calibri"/>
            </a:endParaRP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8">
            <a:extLst>
              <a:ext uri="{FF2B5EF4-FFF2-40B4-BE49-F238E27FC236}">
                <a16:creationId xmlns:a16="http://schemas.microsoft.com/office/drawing/2014/main" id="{DFEE856B-A8BF-0C43-B2E5-746AC8DC5F5C}"/>
              </a:ext>
            </a:extLst>
          </p:cNvPr>
          <p:cNvGraphicFramePr>
            <a:graphicFrameLocks noGrp="1"/>
          </p:cNvGraphicFramePr>
          <p:nvPr>
            <p:extLst>
              <p:ext uri="{D42A27DB-BD31-4B8C-83A1-F6EECF244321}">
                <p14:modId xmlns:p14="http://schemas.microsoft.com/office/powerpoint/2010/main" val="3788853568"/>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algn="ctr"/>
                      <a:r>
                        <a:rPr lang="en-US" sz="800" b="1">
                          <a:solidFill>
                            <a:schemeClr val="bg1"/>
                          </a:solidFill>
                        </a:rPr>
                        <a:t>Prelim Findings</a:t>
                      </a:r>
                    </a:p>
                  </a:txBody>
                  <a:tcPr anchor="ctr">
                    <a:solidFill>
                      <a:schemeClr val="accent5">
                        <a:lumMod val="50000"/>
                      </a:schemeClr>
                    </a:solidFill>
                  </a:tcPr>
                </a:tc>
                <a:tc gridSpan="4">
                  <a:txBody>
                    <a:bodyPr/>
                    <a:lstStyle/>
                    <a:p>
                      <a:pPr algn="ctr"/>
                      <a:r>
                        <a:rPr lang="en-US" sz="800" b="1">
                          <a:solidFill>
                            <a:schemeClr val="bg1"/>
                          </a:solidFill>
                        </a:rPr>
                        <a:t>Individual strategies</a:t>
                      </a:r>
                    </a:p>
                  </a:txBody>
                  <a:tcPr anchor="ctr">
                    <a:solidFill>
                      <a:schemeClr val="accent5">
                        <a:lumMod val="50000"/>
                        <a:alpha val="3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alpha val="29748"/>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spTree>
    <p:extLst>
      <p:ext uri="{BB962C8B-B14F-4D97-AF65-F5344CB8AC3E}">
        <p14:creationId xmlns:p14="http://schemas.microsoft.com/office/powerpoint/2010/main" val="3388757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0D2691-3C07-FC4F-AD4A-41D149A1314C}"/>
              </a:ext>
            </a:extLst>
          </p:cNvPr>
          <p:cNvSpPr>
            <a:spLocks noGrp="1"/>
          </p:cNvSpPr>
          <p:nvPr>
            <p:ph type="title"/>
          </p:nvPr>
        </p:nvSpPr>
        <p:spPr>
          <a:xfrm>
            <a:off x="47223" y="962166"/>
            <a:ext cx="3903908" cy="4421876"/>
          </a:xfrm>
        </p:spPr>
        <p:txBody>
          <a:bodyPr anchor="t">
            <a:normAutofit/>
          </a:bodyPr>
          <a:lstStyle/>
          <a:p>
            <a:pPr algn="r"/>
            <a:r>
              <a:rPr lang="en-US" sz="4000"/>
              <a:t>Hypothesis:  </a:t>
            </a:r>
            <a:br>
              <a:rPr lang="en-US" sz="4000"/>
            </a:br>
            <a:r>
              <a:rPr lang="en-US" sz="4000"/>
              <a:t>Combined portfolio provides higher yield</a:t>
            </a:r>
            <a:endParaRPr lang="en-US" sz="4000">
              <a:cs typeface="Calibri Light"/>
            </a:endParaRPr>
          </a:p>
        </p:txBody>
      </p:sp>
      <p:sp>
        <p:nvSpPr>
          <p:cNvPr id="3" name="Content Placeholder 2">
            <a:extLst>
              <a:ext uri="{FF2B5EF4-FFF2-40B4-BE49-F238E27FC236}">
                <a16:creationId xmlns:a16="http://schemas.microsoft.com/office/drawing/2014/main" id="{01D92383-21FA-1548-9A43-D4BCC674AE8B}"/>
              </a:ext>
            </a:extLst>
          </p:cNvPr>
          <p:cNvSpPr>
            <a:spLocks noGrp="1"/>
          </p:cNvSpPr>
          <p:nvPr>
            <p:ph idx="1"/>
          </p:nvPr>
        </p:nvSpPr>
        <p:spPr>
          <a:xfrm>
            <a:off x="4416517" y="962167"/>
            <a:ext cx="6687197" cy="5070762"/>
          </a:xfrm>
        </p:spPr>
        <p:txBody>
          <a:bodyPr anchor="t">
            <a:normAutofit/>
          </a:bodyPr>
          <a:lstStyle/>
          <a:p>
            <a:pPr marL="0" indent="0">
              <a:buNone/>
            </a:pPr>
            <a:r>
              <a:rPr lang="en-US" sz="1600" b="1">
                <a:cs typeface="Calibri"/>
              </a:rPr>
              <a:t>Preliminary results: </a:t>
            </a:r>
            <a:endParaRPr lang="en-US" b="1">
              <a:cs typeface="Calibri" panose="020F0502020204030204"/>
            </a:endParaRPr>
          </a:p>
          <a:p>
            <a:r>
              <a:rPr lang="en-US" sz="1600">
                <a:cs typeface="Calibri"/>
              </a:rPr>
              <a:t>Best combined portfolio so far is pair and carry combined (SR: </a:t>
            </a:r>
            <a:r>
              <a:rPr lang="en-US" sz="1600">
                <a:ea typeface="+mn-lt"/>
                <a:cs typeface="+mn-lt"/>
              </a:rPr>
              <a:t>1.3058</a:t>
            </a:r>
            <a:r>
              <a:rPr lang="en-US" sz="1600">
                <a:cs typeface="Calibri"/>
              </a:rPr>
              <a:t>). </a:t>
            </a:r>
          </a:p>
          <a:p>
            <a:endParaRPr lang="en-US" sz="1600">
              <a:cs typeface="Calibri"/>
            </a:endParaRPr>
          </a:p>
          <a:p>
            <a:endParaRPr lang="en-US" sz="1600"/>
          </a:p>
          <a:p>
            <a:r>
              <a:rPr lang="en-US" sz="1600">
                <a:cs typeface="Calibri"/>
              </a:rPr>
              <a:t>Value strategy does not enhance the combined Sharpe ratio (negative mean return). </a:t>
            </a:r>
          </a:p>
          <a:p>
            <a:r>
              <a:rPr lang="en-US" sz="1600">
                <a:cs typeface="Calibri"/>
              </a:rPr>
              <a:t>But we intend to run tests on the Momentum strategy.  </a:t>
            </a:r>
          </a:p>
          <a:p>
            <a:r>
              <a:rPr lang="en-US" sz="1600"/>
              <a:t>Economic intuition:</a:t>
            </a:r>
            <a:endParaRPr lang="en-US" sz="1600">
              <a:cs typeface="Calibri"/>
            </a:endParaRPr>
          </a:p>
          <a:p>
            <a:pPr marL="800100" lvl="1" indent="-342900">
              <a:buAutoNum type="alphaLcParenBoth"/>
            </a:pPr>
            <a:r>
              <a:rPr lang="en-US" sz="1600">
                <a:ea typeface="+mn-lt"/>
                <a:cs typeface="+mn-lt"/>
              </a:rPr>
              <a:t>Carry + Pairs: While the carry trade has lower mean return and SR, it has hedging benefits due to low volatility to the overall portfolio with a higher volatility pair-trading (mean reversion).</a:t>
            </a:r>
            <a:endParaRPr lang="en-US" sz="1600">
              <a:ea typeface="+mn-lt"/>
              <a:cs typeface="Calibri"/>
            </a:endParaRPr>
          </a:p>
          <a:p>
            <a:pPr marL="800100" lvl="1" indent="-342900">
              <a:buAutoNum type="alphaLcParenBoth"/>
            </a:pPr>
            <a:r>
              <a:rPr lang="en-US" sz="1600"/>
              <a:t>Value strategy: Not yield enhancing due to unprecedented market dips and volatility in 2020 (COVID 19) </a:t>
            </a:r>
            <a:endParaRPr lang="en-US" sz="1600">
              <a:cs typeface="Calibri"/>
            </a:endParaRPr>
          </a:p>
          <a:p>
            <a:pPr marL="800100" lvl="1" indent="-342900">
              <a:buAutoNum type="alphaLcParenBoth"/>
            </a:pPr>
            <a:r>
              <a:rPr lang="en-US" sz="1600"/>
              <a:t>Diversification from Momentum: To test with momentum strategy, potentially due to market volatility using a dollar neutral strategy. </a:t>
            </a:r>
            <a:endParaRPr lang="en-US" sz="1600">
              <a:cs typeface="Calibri"/>
            </a:endParaRPr>
          </a:p>
          <a:p>
            <a:pPr lvl="1"/>
            <a:endParaRPr lang="en-US" sz="1600">
              <a:cs typeface="Calibri"/>
            </a:endParaRPr>
          </a:p>
          <a:p>
            <a:endParaRPr lang="en-US" sz="1600">
              <a:ea typeface="+mn-lt"/>
              <a:cs typeface="+mn-lt"/>
            </a:endParaRPr>
          </a:p>
          <a:p>
            <a:endParaRPr lang="en-US" sz="1600">
              <a:ea typeface="+mn-lt"/>
              <a:cs typeface="+mn-lt"/>
            </a:endParaRPr>
          </a:p>
          <a:p>
            <a:pPr lvl="1"/>
            <a:endParaRPr lang="en-US" sz="1600">
              <a:cs typeface="Calibri"/>
            </a:endParaRPr>
          </a:p>
        </p:txBody>
      </p:sp>
      <p:sp>
        <p:nvSpPr>
          <p:cNvPr id="19"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0A7AF7A1-69EF-B841-9AD2-AAE57CA8F4DF}"/>
              </a:ext>
            </a:extLst>
          </p:cNvPr>
          <p:cNvGraphicFramePr>
            <a:graphicFrameLocks noGrp="1"/>
          </p:cNvGraphicFramePr>
          <p:nvPr>
            <p:extLst>
              <p:ext uri="{D42A27DB-BD31-4B8C-83A1-F6EECF244321}">
                <p14:modId xmlns:p14="http://schemas.microsoft.com/office/powerpoint/2010/main" val="2928434229"/>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algn="ctr"/>
                      <a:r>
                        <a:rPr lang="en-US" sz="800" b="1">
                          <a:solidFill>
                            <a:schemeClr val="bg1"/>
                          </a:solidFill>
                        </a:rPr>
                        <a:t>Prelim Findings</a:t>
                      </a:r>
                    </a:p>
                  </a:txBody>
                  <a:tcPr anchor="ctr">
                    <a:solidFill>
                      <a:schemeClr val="accent5">
                        <a:lumMod val="50000"/>
                      </a:schemeClr>
                    </a:solidFill>
                  </a:tcPr>
                </a:tc>
                <a:tc gridSpan="4">
                  <a:txBody>
                    <a:bodyPr/>
                    <a:lstStyle/>
                    <a:p>
                      <a:pPr algn="ctr"/>
                      <a:r>
                        <a:rPr lang="en-US" sz="800" b="1">
                          <a:solidFill>
                            <a:schemeClr val="bg1"/>
                          </a:solidFill>
                        </a:rPr>
                        <a:t>Individual strategies</a:t>
                      </a:r>
                    </a:p>
                  </a:txBody>
                  <a:tcPr anchor="ctr">
                    <a:solidFill>
                      <a:schemeClr val="accent5">
                        <a:lumMod val="50000"/>
                        <a:alpha val="3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alpha val="29748"/>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pic>
        <p:nvPicPr>
          <p:cNvPr id="5" name="Picture 5" descr="Chart, line chart&#10;&#10;Description automatically generated">
            <a:extLst>
              <a:ext uri="{FF2B5EF4-FFF2-40B4-BE49-F238E27FC236}">
                <a16:creationId xmlns:a16="http://schemas.microsoft.com/office/drawing/2014/main" id="{A0992FA1-8383-4AF6-AD4E-9EF48884C319}"/>
              </a:ext>
            </a:extLst>
          </p:cNvPr>
          <p:cNvPicPr>
            <a:picLocks noChangeAspect="1"/>
          </p:cNvPicPr>
          <p:nvPr/>
        </p:nvPicPr>
        <p:blipFill>
          <a:blip r:embed="rId3"/>
          <a:stretch>
            <a:fillRect/>
          </a:stretch>
        </p:blipFill>
        <p:spPr>
          <a:xfrm>
            <a:off x="329545" y="3822965"/>
            <a:ext cx="3946732" cy="2285719"/>
          </a:xfrm>
          <a:prstGeom prst="rect">
            <a:avLst/>
          </a:prstGeom>
        </p:spPr>
      </p:pic>
      <p:pic>
        <p:nvPicPr>
          <p:cNvPr id="7" name="Picture 6">
            <a:extLst>
              <a:ext uri="{FF2B5EF4-FFF2-40B4-BE49-F238E27FC236}">
                <a16:creationId xmlns:a16="http://schemas.microsoft.com/office/drawing/2014/main" id="{27969F55-1DB7-AC49-902C-E4F54DFCEB19}"/>
              </a:ext>
            </a:extLst>
          </p:cNvPr>
          <p:cNvPicPr>
            <a:picLocks noChangeAspect="1"/>
          </p:cNvPicPr>
          <p:nvPr/>
        </p:nvPicPr>
        <p:blipFill>
          <a:blip r:embed="rId4"/>
          <a:stretch>
            <a:fillRect/>
          </a:stretch>
        </p:blipFill>
        <p:spPr>
          <a:xfrm>
            <a:off x="4724398" y="1593849"/>
            <a:ext cx="4800601" cy="593333"/>
          </a:xfrm>
          <a:prstGeom prst="rect">
            <a:avLst/>
          </a:prstGeom>
        </p:spPr>
      </p:pic>
      <p:graphicFrame>
        <p:nvGraphicFramePr>
          <p:cNvPr id="9" name="Table 11">
            <a:extLst>
              <a:ext uri="{FF2B5EF4-FFF2-40B4-BE49-F238E27FC236}">
                <a16:creationId xmlns:a16="http://schemas.microsoft.com/office/drawing/2014/main" id="{6944DB0D-5E34-9F44-BCCD-AC623A77FCAA}"/>
              </a:ext>
            </a:extLst>
          </p:cNvPr>
          <p:cNvGraphicFramePr>
            <a:graphicFrameLocks noGrp="1"/>
          </p:cNvGraphicFramePr>
          <p:nvPr>
            <p:extLst>
              <p:ext uri="{D42A27DB-BD31-4B8C-83A1-F6EECF244321}">
                <p14:modId xmlns:p14="http://schemas.microsoft.com/office/powerpoint/2010/main" val="1820645585"/>
              </p:ext>
            </p:extLst>
          </p:nvPr>
        </p:nvGraphicFramePr>
        <p:xfrm>
          <a:off x="4542697" y="3320448"/>
          <a:ext cx="7122656" cy="2138680"/>
        </p:xfrm>
        <a:graphic>
          <a:graphicData uri="http://schemas.openxmlformats.org/drawingml/2006/table">
            <a:tbl>
              <a:tblPr firstRow="1" bandRow="1">
                <a:tableStyleId>{073A0DAA-6AF3-43AB-8588-CEC1D06C72B9}</a:tableStyleId>
              </a:tblPr>
              <a:tblGrid>
                <a:gridCol w="2028925">
                  <a:extLst>
                    <a:ext uri="{9D8B030D-6E8A-4147-A177-3AD203B41FA5}">
                      <a16:colId xmlns:a16="http://schemas.microsoft.com/office/drawing/2014/main" val="2054314591"/>
                    </a:ext>
                  </a:extLst>
                </a:gridCol>
                <a:gridCol w="5093731">
                  <a:extLst>
                    <a:ext uri="{9D8B030D-6E8A-4147-A177-3AD203B41FA5}">
                      <a16:colId xmlns:a16="http://schemas.microsoft.com/office/drawing/2014/main" val="2171935787"/>
                    </a:ext>
                  </a:extLst>
                </a:gridCol>
              </a:tblGrid>
              <a:tr h="370840">
                <a:tc>
                  <a:txBody>
                    <a:bodyPr/>
                    <a:lstStyle/>
                    <a:p>
                      <a:r>
                        <a:rPr lang="en-US" sz="1400"/>
                        <a:t>Strategy</a:t>
                      </a:r>
                    </a:p>
                  </a:txBody>
                  <a:tcPr/>
                </a:tc>
                <a:tc>
                  <a:txBody>
                    <a:bodyPr/>
                    <a:lstStyle/>
                    <a:p>
                      <a:r>
                        <a:rPr lang="en-US" sz="1400"/>
                        <a:t>Economic Intuition</a:t>
                      </a:r>
                    </a:p>
                  </a:txBody>
                  <a:tcPr/>
                </a:tc>
                <a:extLst>
                  <a:ext uri="{0D108BD9-81ED-4DB2-BD59-A6C34878D82A}">
                    <a16:rowId xmlns:a16="http://schemas.microsoft.com/office/drawing/2014/main" val="3304435813"/>
                  </a:ext>
                </a:extLst>
              </a:tr>
              <a:tr h="370840">
                <a:tc>
                  <a:txBody>
                    <a:bodyPr/>
                    <a:lstStyle/>
                    <a:p>
                      <a:r>
                        <a:rPr lang="en-US" sz="1400"/>
                        <a:t>Carry + pair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While the carry trade has lower mean return and SR, it has hedging benefits due to low volatility to the overall portfolio with a higher volatility pair-trading (mean reversion).</a:t>
                      </a:r>
                      <a:endParaRPr lang="en-US" sz="1400">
                        <a:ea typeface="+mn-lt"/>
                        <a:cs typeface="Calibri"/>
                      </a:endParaRPr>
                    </a:p>
                  </a:txBody>
                  <a:tcPr/>
                </a:tc>
                <a:extLst>
                  <a:ext uri="{0D108BD9-81ED-4DB2-BD59-A6C34878D82A}">
                    <a16:rowId xmlns:a16="http://schemas.microsoft.com/office/drawing/2014/main" val="663503816"/>
                  </a:ext>
                </a:extLst>
              </a:tr>
              <a:tr h="370840">
                <a:tc>
                  <a:txBody>
                    <a:bodyPr/>
                    <a:lstStyle/>
                    <a:p>
                      <a:r>
                        <a:rPr lang="en-US" sz="1400"/>
                        <a:t>Value strategy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Not yield enhancing due to unprecedented market dips and volatility in 2020 (COVID 19) </a:t>
                      </a:r>
                      <a:endParaRPr lang="en-US" sz="1400">
                        <a:cs typeface="Calibri"/>
                      </a:endParaRPr>
                    </a:p>
                  </a:txBody>
                  <a:tcPr/>
                </a:tc>
                <a:extLst>
                  <a:ext uri="{0D108BD9-81ED-4DB2-BD59-A6C34878D82A}">
                    <a16:rowId xmlns:a16="http://schemas.microsoft.com/office/drawing/2014/main" val="755964679"/>
                  </a:ext>
                </a:extLst>
              </a:tr>
              <a:tr h="5039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Diversification from Momentum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To test with momentum strategy, potentially due to market volatility using a dollar neutral strategy. </a:t>
                      </a:r>
                      <a:endParaRPr lang="en-US" sz="1400">
                        <a:cs typeface="Calibri"/>
                      </a:endParaRPr>
                    </a:p>
                  </a:txBody>
                  <a:tcPr/>
                </a:tc>
                <a:extLst>
                  <a:ext uri="{0D108BD9-81ED-4DB2-BD59-A6C34878D82A}">
                    <a16:rowId xmlns:a16="http://schemas.microsoft.com/office/drawing/2014/main" val="205871607"/>
                  </a:ext>
                </a:extLst>
              </a:tr>
            </a:tbl>
          </a:graphicData>
        </a:graphic>
      </p:graphicFrame>
    </p:spTree>
    <p:extLst>
      <p:ext uri="{BB962C8B-B14F-4D97-AF65-F5344CB8AC3E}">
        <p14:creationId xmlns:p14="http://schemas.microsoft.com/office/powerpoint/2010/main" val="72751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5B30CACD-3011-E543-9937-9EEC95E62B54}"/>
              </a:ext>
            </a:extLst>
          </p:cNvPr>
          <p:cNvSpPr>
            <a:spLocks noGrp="1"/>
          </p:cNvSpPr>
          <p:nvPr>
            <p:ph type="title"/>
          </p:nvPr>
        </p:nvSpPr>
        <p:spPr>
          <a:xfrm>
            <a:off x="2026693" y="1030406"/>
            <a:ext cx="8147713" cy="3081242"/>
          </a:xfrm>
        </p:spPr>
        <p:txBody>
          <a:bodyPr vert="horz" lIns="91440" tIns="45720" rIns="91440" bIns="45720" rtlCol="0" anchor="ctr">
            <a:normAutofit/>
          </a:bodyPr>
          <a:lstStyle/>
          <a:p>
            <a:pPr algn="ctr"/>
            <a:r>
              <a:rPr lang="en-US" sz="4800">
                <a:solidFill>
                  <a:srgbClr val="FFFFFF"/>
                </a:solidFill>
              </a:rPr>
              <a:t>Individual Trading Strategies</a:t>
            </a:r>
            <a:endParaRPr lang="en-US" sz="4800"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91DAF9EE-BAE5-BB44-B76A-402C1CBA3A54}"/>
              </a:ext>
            </a:extLst>
          </p:cNvPr>
          <p:cNvSpPr>
            <a:spLocks noGrp="1"/>
          </p:cNvSpPr>
          <p:nvPr>
            <p:ph type="body" idx="1"/>
          </p:nvPr>
        </p:nvSpPr>
        <p:spPr>
          <a:xfrm>
            <a:off x="1559943" y="5171093"/>
            <a:ext cx="9078628" cy="860620"/>
          </a:xfrm>
        </p:spPr>
        <p:txBody>
          <a:bodyPr vert="horz" lIns="91440" tIns="45720" rIns="91440" bIns="45720" rtlCol="0" anchor="ctr">
            <a:normAutofit/>
          </a:bodyPr>
          <a:lstStyle/>
          <a:p>
            <a:pPr algn="ctr"/>
            <a:r>
              <a:rPr lang="en-US">
                <a:solidFill>
                  <a:srgbClr val="FFFFFF"/>
                </a:solidFill>
              </a:rPr>
              <a:t>Methods &amp; </a:t>
            </a:r>
            <a:r>
              <a:rPr lang="en-US" err="1">
                <a:solidFill>
                  <a:srgbClr val="FFFFFF"/>
                </a:solidFill>
              </a:rPr>
              <a:t>PnL</a:t>
            </a:r>
            <a:r>
              <a:rPr lang="en-US">
                <a:solidFill>
                  <a:srgbClr val="FFFFFF"/>
                </a:solidFill>
              </a:rPr>
              <a:t> </a:t>
            </a:r>
            <a:r>
              <a:rPr lang="en-US" err="1">
                <a:solidFill>
                  <a:srgbClr val="FFFFFF"/>
                </a:solidFill>
              </a:rPr>
              <a:t>backtest</a:t>
            </a:r>
            <a:endParaRPr lang="en-US">
              <a:solidFill>
                <a:srgbClr val="FFFFFF"/>
              </a:solidFill>
            </a:endParaRPr>
          </a:p>
        </p:txBody>
      </p:sp>
    </p:spTree>
    <p:extLst>
      <p:ext uri="{BB962C8B-B14F-4D97-AF65-F5344CB8AC3E}">
        <p14:creationId xmlns:p14="http://schemas.microsoft.com/office/powerpoint/2010/main" val="113806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A4838-562C-A943-AC4E-F1E935F93DE1}"/>
              </a:ext>
            </a:extLst>
          </p:cNvPr>
          <p:cNvSpPr>
            <a:spLocks noGrp="1"/>
          </p:cNvSpPr>
          <p:nvPr>
            <p:ph type="title"/>
          </p:nvPr>
        </p:nvSpPr>
        <p:spPr>
          <a:xfrm>
            <a:off x="1136397" y="1311645"/>
            <a:ext cx="9688296" cy="654751"/>
          </a:xfrm>
        </p:spPr>
        <p:txBody>
          <a:bodyPr anchor="b">
            <a:normAutofit/>
          </a:bodyPr>
          <a:lstStyle/>
          <a:p>
            <a:r>
              <a:rPr lang="en-US" sz="4000"/>
              <a:t>1) Pairs trading - Method</a:t>
            </a:r>
          </a:p>
        </p:txBody>
      </p:sp>
      <p:sp>
        <p:nvSpPr>
          <p:cNvPr id="3" name="Content Placeholder 2">
            <a:extLst>
              <a:ext uri="{FF2B5EF4-FFF2-40B4-BE49-F238E27FC236}">
                <a16:creationId xmlns:a16="http://schemas.microsoft.com/office/drawing/2014/main" id="{3112D814-FE0F-754E-834E-8D84D20A4FF3}"/>
              </a:ext>
            </a:extLst>
          </p:cNvPr>
          <p:cNvSpPr>
            <a:spLocks noGrp="1"/>
          </p:cNvSpPr>
          <p:nvPr>
            <p:ph idx="1"/>
          </p:nvPr>
        </p:nvSpPr>
        <p:spPr>
          <a:xfrm>
            <a:off x="1129433" y="2037409"/>
            <a:ext cx="7133283" cy="4075954"/>
          </a:xfrm>
        </p:spPr>
        <p:txBody>
          <a:bodyPr vert="horz" lIns="91440" tIns="45720" rIns="91440" bIns="45720" rtlCol="0" anchor="t">
            <a:noAutofit/>
          </a:bodyPr>
          <a:lstStyle/>
          <a:p>
            <a:pPr marL="342900" indent="-342900"/>
            <a:r>
              <a:rPr lang="en-US" sz="2000">
                <a:ea typeface="+mn-lt"/>
                <a:cs typeface="+mn-lt"/>
              </a:rPr>
              <a:t>This strategy seeks to profit by opening long and short positions in two currencies with a high correlation. It is betting on mean reversion.</a:t>
            </a:r>
            <a:endParaRPr lang="en-US">
              <a:ea typeface="+mn-lt"/>
              <a:cs typeface="+mn-lt"/>
            </a:endParaRPr>
          </a:p>
          <a:p>
            <a:pPr marL="342900" indent="-342900"/>
            <a:r>
              <a:rPr lang="en-US" sz="2000">
                <a:ea typeface="+mn-lt"/>
                <a:cs typeface="+mn-lt"/>
              </a:rPr>
              <a:t>When pairs from the trade eventually deviate, we would seek to take a long position in the underperforming currency and sell short the outperforming currency. If the currencies return to their historical correlation, a profit is made from the convergence of the prices. </a:t>
            </a:r>
            <a:endParaRPr lang="en-US">
              <a:ea typeface="+mn-lt"/>
              <a:cs typeface="+mn-lt"/>
            </a:endParaRPr>
          </a:p>
          <a:p>
            <a:pPr marL="342900" indent="-342900"/>
            <a:r>
              <a:rPr lang="en-US" sz="2000">
                <a:ea typeface="+mn-lt"/>
                <a:cs typeface="+mn-lt"/>
              </a:rPr>
              <a:t>We first determine the higher correlated pairs for 1 year (heatmap on right), and then we take profit from the arbitrage between the moving averages of the chosen pairs using the spot rates. </a:t>
            </a:r>
          </a:p>
          <a:p>
            <a:pPr marL="342900" indent="-342900"/>
            <a:r>
              <a:rPr lang="en-US" sz="2000">
                <a:ea typeface="+mn-lt"/>
                <a:cs typeface="+mn-lt"/>
              </a:rPr>
              <a:t>Total of 11 most cointegrated pairs are selected for pair trading.</a:t>
            </a:r>
          </a:p>
        </p:txBody>
      </p:sp>
      <p:sp>
        <p:nvSpPr>
          <p:cNvPr id="19" name="Rectangle 1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8">
            <a:extLst>
              <a:ext uri="{FF2B5EF4-FFF2-40B4-BE49-F238E27FC236}">
                <a16:creationId xmlns:a16="http://schemas.microsoft.com/office/drawing/2014/main" id="{BC1EE6B8-A758-CF4C-8368-387554F30EA0}"/>
              </a:ext>
            </a:extLst>
          </p:cNvPr>
          <p:cNvGraphicFramePr>
            <a:graphicFrameLocks noGrp="1"/>
          </p:cNvGraphicFramePr>
          <p:nvPr>
            <p:extLst>
              <p:ext uri="{D42A27DB-BD31-4B8C-83A1-F6EECF244321}">
                <p14:modId xmlns:p14="http://schemas.microsoft.com/office/powerpoint/2010/main" val="2942761095"/>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algn="ctr"/>
                      <a:r>
                        <a:rPr lang="en-US" sz="800" b="1">
                          <a:solidFill>
                            <a:schemeClr val="bg1"/>
                          </a:solidFill>
                        </a:rPr>
                        <a:t>Prelim 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schemeClr>
                    </a:solidFill>
                  </a:tcPr>
                </a:tc>
                <a:tc>
                  <a:txBody>
                    <a:bodyPr/>
                    <a:lstStyle/>
                    <a:p>
                      <a:pPr algn="ctr"/>
                      <a:r>
                        <a:rPr lang="en-US" sz="800" b="1">
                          <a:solidFill>
                            <a:schemeClr val="bg1"/>
                          </a:solidFill>
                        </a:rPr>
                        <a:t>Carry</a:t>
                      </a:r>
                    </a:p>
                  </a:txBody>
                  <a:tcPr anchor="ctr">
                    <a:solidFill>
                      <a:schemeClr val="accent5">
                        <a:lumMod val="50000"/>
                        <a:alpha val="29748"/>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pic>
        <p:nvPicPr>
          <p:cNvPr id="7" name="Picture 7" descr="A picture containing shape&#10;&#10;Description automatically generated">
            <a:extLst>
              <a:ext uri="{FF2B5EF4-FFF2-40B4-BE49-F238E27FC236}">
                <a16:creationId xmlns:a16="http://schemas.microsoft.com/office/drawing/2014/main" id="{B4B6D721-4C43-40A2-9A43-4012631557E0}"/>
              </a:ext>
            </a:extLst>
          </p:cNvPr>
          <p:cNvPicPr>
            <a:picLocks noChangeAspect="1"/>
          </p:cNvPicPr>
          <p:nvPr/>
        </p:nvPicPr>
        <p:blipFill>
          <a:blip r:embed="rId3"/>
          <a:stretch>
            <a:fillRect/>
          </a:stretch>
        </p:blipFill>
        <p:spPr>
          <a:xfrm>
            <a:off x="8485484" y="1972082"/>
            <a:ext cx="3451622" cy="2792015"/>
          </a:xfrm>
          <a:prstGeom prst="rect">
            <a:avLst/>
          </a:prstGeom>
        </p:spPr>
      </p:pic>
    </p:spTree>
    <p:extLst>
      <p:ext uri="{BB962C8B-B14F-4D97-AF65-F5344CB8AC3E}">
        <p14:creationId xmlns:p14="http://schemas.microsoft.com/office/powerpoint/2010/main" val="458286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8A4838-562C-A943-AC4E-F1E935F93DE1}"/>
              </a:ext>
            </a:extLst>
          </p:cNvPr>
          <p:cNvSpPr>
            <a:spLocks noGrp="1"/>
          </p:cNvSpPr>
          <p:nvPr>
            <p:ph type="title"/>
          </p:nvPr>
        </p:nvSpPr>
        <p:spPr>
          <a:xfrm>
            <a:off x="1136397" y="1311645"/>
            <a:ext cx="9688296" cy="654751"/>
          </a:xfrm>
        </p:spPr>
        <p:txBody>
          <a:bodyPr anchor="b">
            <a:normAutofit/>
          </a:bodyPr>
          <a:lstStyle/>
          <a:p>
            <a:r>
              <a:rPr lang="en-US" sz="4000"/>
              <a:t>1) Pairs trading - Method</a:t>
            </a:r>
          </a:p>
        </p:txBody>
      </p:sp>
      <p:sp>
        <p:nvSpPr>
          <p:cNvPr id="19" name="Rectangle 1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8">
            <a:extLst>
              <a:ext uri="{FF2B5EF4-FFF2-40B4-BE49-F238E27FC236}">
                <a16:creationId xmlns:a16="http://schemas.microsoft.com/office/drawing/2014/main" id="{BC1EE6B8-A758-CF4C-8368-387554F30EA0}"/>
              </a:ext>
            </a:extLst>
          </p:cNvPr>
          <p:cNvGraphicFramePr>
            <a:graphicFrameLocks noGrp="1"/>
          </p:cNvGraphicFramePr>
          <p:nvPr>
            <p:extLst>
              <p:ext uri="{D42A27DB-BD31-4B8C-83A1-F6EECF244321}">
                <p14:modId xmlns:p14="http://schemas.microsoft.com/office/powerpoint/2010/main" val="2347088215"/>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algn="ctr"/>
                      <a:r>
                        <a:rPr lang="en-US" sz="800" b="1">
                          <a:solidFill>
                            <a:schemeClr val="bg1"/>
                          </a:solidFill>
                        </a:rPr>
                        <a:t>Prelim 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schemeClr>
                    </a:solidFill>
                  </a:tcPr>
                </a:tc>
                <a:tc>
                  <a:txBody>
                    <a:bodyPr/>
                    <a:lstStyle/>
                    <a:p>
                      <a:pPr algn="ctr"/>
                      <a:r>
                        <a:rPr lang="en-US" sz="800" b="1">
                          <a:solidFill>
                            <a:schemeClr val="bg1"/>
                          </a:solidFill>
                        </a:rPr>
                        <a:t>Carry</a:t>
                      </a:r>
                    </a:p>
                  </a:txBody>
                  <a:tcPr anchor="ctr">
                    <a:solidFill>
                      <a:schemeClr val="accent5">
                        <a:lumMod val="50000"/>
                        <a:alpha val="29748"/>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sp>
        <p:nvSpPr>
          <p:cNvPr id="6" name="Content Placeholder 5">
            <a:extLst>
              <a:ext uri="{FF2B5EF4-FFF2-40B4-BE49-F238E27FC236}">
                <a16:creationId xmlns:a16="http://schemas.microsoft.com/office/drawing/2014/main" id="{E395F8B0-DE73-42CA-93D4-C51BD2806CF6}"/>
              </a:ext>
            </a:extLst>
          </p:cNvPr>
          <p:cNvSpPr>
            <a:spLocks noGrp="1"/>
          </p:cNvSpPr>
          <p:nvPr>
            <p:ph idx="1"/>
          </p:nvPr>
        </p:nvSpPr>
        <p:spPr>
          <a:xfrm>
            <a:off x="1092200" y="2125807"/>
            <a:ext cx="10515600" cy="3820248"/>
          </a:xfrm>
        </p:spPr>
        <p:txBody>
          <a:bodyPr vert="horz" lIns="91440" tIns="45720" rIns="91440" bIns="45720" rtlCol="0" anchor="t">
            <a:normAutofit/>
          </a:bodyPr>
          <a:lstStyle/>
          <a:p>
            <a:r>
              <a:rPr lang="en-US" sz="2400">
                <a:cs typeface="Calibri"/>
              </a:rPr>
              <a:t>Pair </a:t>
            </a:r>
            <a:r>
              <a:rPr lang="en-US" sz="2400" err="1">
                <a:cs typeface="Calibri"/>
              </a:rPr>
              <a:t>Ratio</a:t>
            </a:r>
            <a:r>
              <a:rPr lang="en-US" sz="1600" err="1">
                <a:cs typeface="Calibri"/>
              </a:rPr>
              <a:t>t</a:t>
            </a:r>
            <a:r>
              <a:rPr lang="en-US" sz="1600">
                <a:cs typeface="Calibri"/>
              </a:rPr>
              <a:t> </a:t>
            </a:r>
            <a:r>
              <a:rPr lang="en-US" sz="2400">
                <a:cs typeface="Calibri"/>
              </a:rPr>
              <a:t>= </a:t>
            </a:r>
            <a:r>
              <a:rPr lang="en-US" sz="2400" err="1">
                <a:cs typeface="Calibri"/>
              </a:rPr>
              <a:t>CurrencyX</a:t>
            </a:r>
            <a:r>
              <a:rPr lang="en-US" sz="1600" err="1">
                <a:ea typeface="+mn-lt"/>
                <a:cs typeface="+mn-lt"/>
              </a:rPr>
              <a:t>t</a:t>
            </a:r>
            <a:r>
              <a:rPr lang="en-US" sz="2400">
                <a:cs typeface="Calibri"/>
              </a:rPr>
              <a:t>/</a:t>
            </a:r>
            <a:r>
              <a:rPr lang="en-US" sz="2400" err="1">
                <a:ea typeface="+mn-lt"/>
                <a:cs typeface="+mn-lt"/>
              </a:rPr>
              <a:t>CurrencyY</a:t>
            </a:r>
            <a:r>
              <a:rPr lang="en-US" sz="1600" err="1">
                <a:ea typeface="+mn-lt"/>
                <a:cs typeface="+mn-lt"/>
              </a:rPr>
              <a:t>t</a:t>
            </a:r>
            <a:r>
              <a:rPr lang="en-US" sz="2400">
                <a:ea typeface="+mn-lt"/>
                <a:cs typeface="+mn-lt"/>
              </a:rPr>
              <a:t> </a:t>
            </a:r>
            <a:r>
              <a:rPr lang="en-US" sz="2400">
                <a:cs typeface="Calibri"/>
              </a:rPr>
              <a:t>, where spot rates at "t" are used. </a:t>
            </a:r>
          </a:p>
          <a:p>
            <a:r>
              <a:rPr lang="en-US" sz="2400">
                <a:cs typeface="Calibri"/>
              </a:rPr>
              <a:t>We take the moving average (MA) of 5 days &amp; 60 days and rolling standard deviation (STD) of 60 days of each pair ratio.</a:t>
            </a:r>
          </a:p>
          <a:p>
            <a:r>
              <a:rPr lang="en-US" sz="2400">
                <a:cs typeface="Calibri"/>
              </a:rPr>
              <a:t>Compute the standardized difference between two periods of MA over STD as the Z-score:</a:t>
            </a:r>
          </a:p>
          <a:p>
            <a:pPr marL="0" indent="0" algn="ctr">
              <a:buNone/>
            </a:pPr>
            <a:r>
              <a:rPr lang="en-US" sz="2400">
                <a:cs typeface="Calibri"/>
              </a:rPr>
              <a:t>Z-score = (MA5d</a:t>
            </a:r>
            <a:r>
              <a:rPr lang="en-US" sz="1600">
                <a:cs typeface="Calibri"/>
              </a:rPr>
              <a:t>t</a:t>
            </a:r>
            <a:r>
              <a:rPr lang="en-US" sz="2400">
                <a:cs typeface="Calibri"/>
              </a:rPr>
              <a:t> - </a:t>
            </a:r>
            <a:r>
              <a:rPr lang="en-US" sz="2400">
                <a:ea typeface="+mn-lt"/>
                <a:cs typeface="+mn-lt"/>
              </a:rPr>
              <a:t>MA60d</a:t>
            </a:r>
            <a:r>
              <a:rPr lang="en-US" sz="1600">
                <a:ea typeface="+mn-lt"/>
                <a:cs typeface="+mn-lt"/>
              </a:rPr>
              <a:t>t</a:t>
            </a:r>
            <a:r>
              <a:rPr lang="en-US" sz="2400">
                <a:ea typeface="+mn-lt"/>
                <a:cs typeface="+mn-lt"/>
              </a:rPr>
              <a:t>) / STD60d</a:t>
            </a:r>
            <a:r>
              <a:rPr lang="en-US" sz="1600">
                <a:ea typeface="+mn-lt"/>
                <a:cs typeface="+mn-lt"/>
              </a:rPr>
              <a:t>t</a:t>
            </a:r>
            <a:endParaRPr lang="en-US" sz="1600">
              <a:cs typeface="Calibri"/>
            </a:endParaRPr>
          </a:p>
          <a:p>
            <a:r>
              <a:rPr lang="en-US" sz="2400">
                <a:cs typeface="Calibri"/>
              </a:rPr>
              <a:t>If Z-score is &gt;1, long 1 position in </a:t>
            </a:r>
            <a:r>
              <a:rPr lang="en-US" sz="2400" err="1">
                <a:cs typeface="Calibri"/>
              </a:rPr>
              <a:t>currencyX</a:t>
            </a:r>
            <a:r>
              <a:rPr lang="en-US" sz="1600" err="1">
                <a:ea typeface="+mn-lt"/>
                <a:cs typeface="+mn-lt"/>
              </a:rPr>
              <a:t>t</a:t>
            </a:r>
            <a:r>
              <a:rPr lang="en-US" sz="2400">
                <a:cs typeface="Calibri"/>
              </a:rPr>
              <a:t> and short </a:t>
            </a:r>
            <a:r>
              <a:rPr lang="en-US" sz="2400">
                <a:ea typeface="+mn-lt"/>
                <a:cs typeface="+mn-lt"/>
              </a:rPr>
              <a:t>Pair </a:t>
            </a:r>
            <a:r>
              <a:rPr lang="en-US" sz="2400" err="1">
                <a:ea typeface="+mn-lt"/>
                <a:cs typeface="+mn-lt"/>
              </a:rPr>
              <a:t>Ratio</a:t>
            </a:r>
            <a:r>
              <a:rPr lang="en-US" sz="1600" err="1">
                <a:ea typeface="+mn-lt"/>
                <a:cs typeface="+mn-lt"/>
              </a:rPr>
              <a:t>t</a:t>
            </a:r>
            <a:r>
              <a:rPr lang="en-US" sz="2400">
                <a:ea typeface="+mn-lt"/>
                <a:cs typeface="+mn-lt"/>
              </a:rPr>
              <a:t> </a:t>
            </a:r>
            <a:r>
              <a:rPr lang="en-US" sz="2400">
                <a:cs typeface="Calibri"/>
              </a:rPr>
              <a:t>position of </a:t>
            </a:r>
            <a:r>
              <a:rPr lang="en-US" sz="2400" err="1">
                <a:cs typeface="Calibri"/>
              </a:rPr>
              <a:t>currencyY</a:t>
            </a:r>
            <a:r>
              <a:rPr lang="en-US" sz="1600" err="1">
                <a:ea typeface="+mn-lt"/>
                <a:cs typeface="+mn-lt"/>
              </a:rPr>
              <a:t>t</a:t>
            </a:r>
            <a:r>
              <a:rPr lang="en-US" sz="1600">
                <a:cs typeface="Calibri"/>
              </a:rPr>
              <a:t>, </a:t>
            </a:r>
            <a:r>
              <a:rPr lang="en-US" sz="2400">
                <a:cs typeface="Calibri"/>
              </a:rPr>
              <a:t>and vice versa.</a:t>
            </a:r>
          </a:p>
          <a:p>
            <a:r>
              <a:rPr lang="en-US" sz="2400">
                <a:cs typeface="Calibri"/>
              </a:rPr>
              <a:t>If </a:t>
            </a:r>
            <a:r>
              <a:rPr lang="en-US" sz="2400">
                <a:ea typeface="+mn-lt"/>
                <a:cs typeface="+mn-lt"/>
              </a:rPr>
              <a:t>Z-score is between -0.5 and 0.5, close all open positions.</a:t>
            </a:r>
            <a:endParaRPr lang="en-US" sz="2400">
              <a:cs typeface="Calibri"/>
            </a:endParaRPr>
          </a:p>
          <a:p>
            <a:endParaRPr lang="en-US" sz="2400">
              <a:cs typeface="Calibri"/>
            </a:endParaRPr>
          </a:p>
          <a:p>
            <a:pPr marL="0" indent="0">
              <a:buNone/>
            </a:pPr>
            <a:endParaRPr lang="en-US" sz="2400">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341751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0B3E1-5420-4C42-A0FB-C00C35A237C0}"/>
              </a:ext>
            </a:extLst>
          </p:cNvPr>
          <p:cNvSpPr>
            <a:spLocks noGrp="1"/>
          </p:cNvSpPr>
          <p:nvPr>
            <p:ph type="title"/>
          </p:nvPr>
        </p:nvSpPr>
        <p:spPr>
          <a:xfrm>
            <a:off x="1136397" y="-258062"/>
            <a:ext cx="9688296" cy="1642969"/>
          </a:xfrm>
        </p:spPr>
        <p:txBody>
          <a:bodyPr anchor="b">
            <a:normAutofit/>
          </a:bodyPr>
          <a:lstStyle/>
          <a:p>
            <a:r>
              <a:rPr lang="en-US" sz="4000"/>
              <a:t>1) Pairs trading- Strategy Performance </a:t>
            </a:r>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8">
            <a:extLst>
              <a:ext uri="{FF2B5EF4-FFF2-40B4-BE49-F238E27FC236}">
                <a16:creationId xmlns:a16="http://schemas.microsoft.com/office/drawing/2014/main" id="{66469798-BBCB-6E48-AA33-7E0A1BCB0457}"/>
              </a:ext>
            </a:extLst>
          </p:cNvPr>
          <p:cNvGraphicFramePr>
            <a:graphicFrameLocks noGrp="1"/>
          </p:cNvGraphicFramePr>
          <p:nvPr>
            <p:extLst>
              <p:ext uri="{D42A27DB-BD31-4B8C-83A1-F6EECF244321}">
                <p14:modId xmlns:p14="http://schemas.microsoft.com/office/powerpoint/2010/main" val="4036820476"/>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schemeClr>
                    </a:solidFill>
                  </a:tcPr>
                </a:tc>
                <a:tc>
                  <a:txBody>
                    <a:bodyPr/>
                    <a:lstStyle/>
                    <a:p>
                      <a:pPr algn="ctr"/>
                      <a:r>
                        <a:rPr lang="en-US" sz="800" b="1">
                          <a:solidFill>
                            <a:schemeClr val="bg1"/>
                          </a:solidFill>
                        </a:rPr>
                        <a:t>Carry</a:t>
                      </a:r>
                    </a:p>
                  </a:txBody>
                  <a:tcPr anchor="ctr">
                    <a:solidFill>
                      <a:schemeClr val="accent5">
                        <a:lumMod val="50000"/>
                        <a:alpha val="29748"/>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pic>
        <p:nvPicPr>
          <p:cNvPr id="7" name="Picture 8" descr="Chart, line chart, histogram&#10;&#10;Description automatically generated">
            <a:extLst>
              <a:ext uri="{FF2B5EF4-FFF2-40B4-BE49-F238E27FC236}">
                <a16:creationId xmlns:a16="http://schemas.microsoft.com/office/drawing/2014/main" id="{AB805161-DE91-40F3-9F03-6BDA9E6DE6FF}"/>
              </a:ext>
            </a:extLst>
          </p:cNvPr>
          <p:cNvPicPr>
            <a:picLocks noChangeAspect="1"/>
          </p:cNvPicPr>
          <p:nvPr/>
        </p:nvPicPr>
        <p:blipFill>
          <a:blip r:embed="rId2"/>
          <a:stretch>
            <a:fillRect/>
          </a:stretch>
        </p:blipFill>
        <p:spPr>
          <a:xfrm>
            <a:off x="6490112" y="1661295"/>
            <a:ext cx="4777991" cy="2504431"/>
          </a:xfrm>
          <a:prstGeom prst="rect">
            <a:avLst/>
          </a:prstGeom>
        </p:spPr>
      </p:pic>
      <p:sp>
        <p:nvSpPr>
          <p:cNvPr id="9" name="TextBox 8">
            <a:extLst>
              <a:ext uri="{FF2B5EF4-FFF2-40B4-BE49-F238E27FC236}">
                <a16:creationId xmlns:a16="http://schemas.microsoft.com/office/drawing/2014/main" id="{C39C348D-155E-4FDB-BA21-866AC9023073}"/>
              </a:ext>
            </a:extLst>
          </p:cNvPr>
          <p:cNvSpPr txBox="1"/>
          <p:nvPr/>
        </p:nvSpPr>
        <p:spPr>
          <a:xfrm>
            <a:off x="1767004" y="4305405"/>
            <a:ext cx="462361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11 pairs that achieved generally an acceptable </a:t>
            </a:r>
            <a:r>
              <a:rPr lang="en-US" err="1"/>
              <a:t>sharpe</a:t>
            </a:r>
            <a:r>
              <a:rPr lang="en-US"/>
              <a:t> ratio, from the pair construction that was taken. It was observed that the decreased </a:t>
            </a:r>
            <a:r>
              <a:rPr lang="en-US" err="1"/>
              <a:t>sharpe</a:t>
            </a:r>
            <a:r>
              <a:rPr lang="en-US"/>
              <a:t> occurred around June 2020 (</a:t>
            </a:r>
            <a:r>
              <a:rPr lang="en-US" sz="1400"/>
              <a:t>60DMA</a:t>
            </a:r>
            <a:r>
              <a:rPr lang="en-US"/>
              <a:t>) when the effect set in from most economies' adjustments to lockdowns due to the Covid pandemic.</a:t>
            </a:r>
            <a:endParaRPr lang="en-US" err="1">
              <a:cs typeface="Calibri"/>
            </a:endParaRPr>
          </a:p>
        </p:txBody>
      </p:sp>
      <p:pic>
        <p:nvPicPr>
          <p:cNvPr id="17" name="Picture 17" descr="Chart, line chart, histogram&#10;&#10;Description automatically generated">
            <a:extLst>
              <a:ext uri="{FF2B5EF4-FFF2-40B4-BE49-F238E27FC236}">
                <a16:creationId xmlns:a16="http://schemas.microsoft.com/office/drawing/2014/main" id="{F0F96F1F-1B4A-4573-BD74-A2D0BE2BAF52}"/>
              </a:ext>
            </a:extLst>
          </p:cNvPr>
          <p:cNvPicPr>
            <a:picLocks noChangeAspect="1"/>
          </p:cNvPicPr>
          <p:nvPr/>
        </p:nvPicPr>
        <p:blipFill>
          <a:blip r:embed="rId3"/>
          <a:stretch>
            <a:fillRect/>
          </a:stretch>
        </p:blipFill>
        <p:spPr>
          <a:xfrm>
            <a:off x="1611351" y="1657619"/>
            <a:ext cx="4713247" cy="2499427"/>
          </a:xfrm>
          <a:prstGeom prst="rect">
            <a:avLst/>
          </a:prstGeom>
        </p:spPr>
      </p:pic>
      <p:sp>
        <p:nvSpPr>
          <p:cNvPr id="11" name="TextBox 10">
            <a:extLst>
              <a:ext uri="{FF2B5EF4-FFF2-40B4-BE49-F238E27FC236}">
                <a16:creationId xmlns:a16="http://schemas.microsoft.com/office/drawing/2014/main" id="{9D0C8491-44FE-4D98-8E18-FAF7228946B1}"/>
              </a:ext>
            </a:extLst>
          </p:cNvPr>
          <p:cNvSpPr txBox="1"/>
          <p:nvPr/>
        </p:nvSpPr>
        <p:spPr>
          <a:xfrm>
            <a:off x="6744584" y="4268533"/>
            <a:ext cx="46236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Overall, the strategy on a yearly duration, showed only a slight yield significance on the 11 pairs traded with a </a:t>
            </a:r>
            <a:r>
              <a:rPr lang="en-US" err="1"/>
              <a:t>sharpe</a:t>
            </a:r>
            <a:r>
              <a:rPr lang="en-US"/>
              <a:t> ratio of 0.0763</a:t>
            </a:r>
            <a:endParaRPr lang="en-US">
              <a:highlight>
                <a:srgbClr val="FFFF00"/>
              </a:highlight>
              <a:cs typeface="Calibri"/>
            </a:endParaRPr>
          </a:p>
        </p:txBody>
      </p:sp>
    </p:spTree>
    <p:extLst>
      <p:ext uri="{BB962C8B-B14F-4D97-AF65-F5344CB8AC3E}">
        <p14:creationId xmlns:p14="http://schemas.microsoft.com/office/powerpoint/2010/main" val="109561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6E1560-D4A8-4F48-8564-199804ACA839}"/>
              </a:ext>
            </a:extLst>
          </p:cNvPr>
          <p:cNvSpPr>
            <a:spLocks noGrp="1"/>
          </p:cNvSpPr>
          <p:nvPr>
            <p:ph type="title"/>
          </p:nvPr>
        </p:nvSpPr>
        <p:spPr>
          <a:xfrm>
            <a:off x="1136397" y="1264020"/>
            <a:ext cx="9688296" cy="761907"/>
          </a:xfrm>
        </p:spPr>
        <p:txBody>
          <a:bodyPr anchor="b">
            <a:normAutofit/>
          </a:bodyPr>
          <a:lstStyle/>
          <a:p>
            <a:r>
              <a:rPr lang="en-US" sz="4000"/>
              <a:t>2) Carry Trade - Method</a:t>
            </a:r>
          </a:p>
        </p:txBody>
      </p:sp>
      <p:sp>
        <p:nvSpPr>
          <p:cNvPr id="3" name="Content Placeholder 2">
            <a:extLst>
              <a:ext uri="{FF2B5EF4-FFF2-40B4-BE49-F238E27FC236}">
                <a16:creationId xmlns:a16="http://schemas.microsoft.com/office/drawing/2014/main" id="{9BDB73AE-BE4D-8647-BB78-87B3D5AD052A}"/>
              </a:ext>
            </a:extLst>
          </p:cNvPr>
          <p:cNvSpPr>
            <a:spLocks noGrp="1"/>
          </p:cNvSpPr>
          <p:nvPr>
            <p:ph idx="1"/>
          </p:nvPr>
        </p:nvSpPr>
        <p:spPr>
          <a:xfrm>
            <a:off x="1136397" y="2418409"/>
            <a:ext cx="9688296" cy="3454358"/>
          </a:xfrm>
        </p:spPr>
        <p:txBody>
          <a:bodyPr vert="horz" lIns="91440" tIns="45720" rIns="91440" bIns="45720" rtlCol="0" anchor="t">
            <a:normAutofit/>
          </a:bodyPr>
          <a:lstStyle/>
          <a:p>
            <a:r>
              <a:rPr lang="en-US" sz="2000">
                <a:ea typeface="+mn-lt"/>
                <a:cs typeface="+mn-lt"/>
              </a:rPr>
              <a:t>Carry trade is one of the most popular trading strategies in FX market.</a:t>
            </a:r>
            <a:endParaRPr lang="en-US" sz="2000">
              <a:cs typeface="Calibri"/>
            </a:endParaRPr>
          </a:p>
          <a:p>
            <a:r>
              <a:rPr lang="en-US" sz="2000">
                <a:ea typeface="+mn-lt"/>
                <a:cs typeface="+mn-lt"/>
              </a:rPr>
              <a:t>A carry trade involves borrowing a currency that has a lower interest rate (low yield) to fund the purchase of a currency that has a higher interest rate (high yield). </a:t>
            </a:r>
          </a:p>
          <a:p>
            <a:r>
              <a:rPr lang="en-US" sz="2000">
                <a:ea typeface="+mn-lt"/>
                <a:cs typeface="+mn-lt"/>
              </a:rPr>
              <a:t>Holding this position over the period will result in an interest payment being made to the trader based on the “positive carry” of the trade.</a:t>
            </a:r>
            <a:endParaRPr lang="en-US" sz="2000">
              <a:cs typeface="Calibri"/>
            </a:endParaRPr>
          </a:p>
          <a:p>
            <a:r>
              <a:rPr lang="en-US" sz="2000">
                <a:ea typeface="+mn-lt"/>
                <a:cs typeface="+mn-lt"/>
              </a:rPr>
              <a:t>Low interest rate currencies used as funding currencies include Yen and CHF.</a:t>
            </a:r>
          </a:p>
          <a:p>
            <a:r>
              <a:rPr lang="en-US" sz="2000">
                <a:ea typeface="+mn-lt"/>
                <a:cs typeface="+mn-lt"/>
              </a:rPr>
              <a:t>High interest rate currencies used as lending currencies include AUD, GBP, NZD, etc.</a:t>
            </a:r>
            <a:endParaRPr lang="en-US"/>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70AF9172-E35B-0F48-841B-E7C8136EA51E}"/>
              </a:ext>
            </a:extLst>
          </p:cNvPr>
          <p:cNvGraphicFramePr>
            <a:graphicFrameLocks noGrp="1"/>
          </p:cNvGraphicFramePr>
          <p:nvPr>
            <p:extLst>
              <p:ext uri="{D42A27DB-BD31-4B8C-83A1-F6EECF244321}">
                <p14:modId xmlns:p14="http://schemas.microsoft.com/office/powerpoint/2010/main" val="3590684702"/>
              </p:ext>
            </p:extLst>
          </p:nvPr>
        </p:nvGraphicFramePr>
        <p:xfrm>
          <a:off x="0" y="-14514"/>
          <a:ext cx="3844858" cy="426720"/>
        </p:xfrm>
        <a:graphic>
          <a:graphicData uri="http://schemas.openxmlformats.org/drawingml/2006/table">
            <a:tbl>
              <a:tblPr firstRow="1" bandRow="1">
                <a:tableStyleId>{5C22544A-7EE6-4342-B048-85BDC9FD1C3A}</a:tableStyleId>
              </a:tblPr>
              <a:tblGrid>
                <a:gridCol w="653425">
                  <a:extLst>
                    <a:ext uri="{9D8B030D-6E8A-4147-A177-3AD203B41FA5}">
                      <a16:colId xmlns:a16="http://schemas.microsoft.com/office/drawing/2014/main" val="2996887111"/>
                    </a:ext>
                  </a:extLst>
                </a:gridCol>
                <a:gridCol w="483217">
                  <a:extLst>
                    <a:ext uri="{9D8B030D-6E8A-4147-A177-3AD203B41FA5}">
                      <a16:colId xmlns:a16="http://schemas.microsoft.com/office/drawing/2014/main" val="884758419"/>
                    </a:ext>
                  </a:extLst>
                </a:gridCol>
                <a:gridCol w="605824">
                  <a:extLst>
                    <a:ext uri="{9D8B030D-6E8A-4147-A177-3AD203B41FA5}">
                      <a16:colId xmlns:a16="http://schemas.microsoft.com/office/drawing/2014/main" val="1319806491"/>
                    </a:ext>
                  </a:extLst>
                </a:gridCol>
                <a:gridCol w="708418">
                  <a:extLst>
                    <a:ext uri="{9D8B030D-6E8A-4147-A177-3AD203B41FA5}">
                      <a16:colId xmlns:a16="http://schemas.microsoft.com/office/drawing/2014/main" val="662834804"/>
                    </a:ext>
                  </a:extLst>
                </a:gridCol>
                <a:gridCol w="708418">
                  <a:extLst>
                    <a:ext uri="{9D8B030D-6E8A-4147-A177-3AD203B41FA5}">
                      <a16:colId xmlns:a16="http://schemas.microsoft.com/office/drawing/2014/main" val="3139448414"/>
                    </a:ext>
                  </a:extLst>
                </a:gridCol>
                <a:gridCol w="685556">
                  <a:extLst>
                    <a:ext uri="{9D8B030D-6E8A-4147-A177-3AD203B41FA5}">
                      <a16:colId xmlns:a16="http://schemas.microsoft.com/office/drawing/2014/main" val="2032146861"/>
                    </a:ext>
                  </a:extLst>
                </a:gridCol>
              </a:tblGrid>
              <a:tr h="0">
                <a:tc rowSpan="2">
                  <a:txBody>
                    <a:bodyPr/>
                    <a:lstStyle/>
                    <a:p>
                      <a:pPr lvl="0" algn="ctr">
                        <a:buNone/>
                      </a:pPr>
                      <a:r>
                        <a:rPr lang="en-US" sz="800" b="1" i="0" u="none" strike="noStrike" noProof="0">
                          <a:solidFill>
                            <a:schemeClr val="bg1"/>
                          </a:solidFill>
                          <a:latin typeface="Calibri"/>
                        </a:rPr>
                        <a:t>Prelim </a:t>
                      </a:r>
                      <a:r>
                        <a:rPr lang="en-US" sz="800" b="1">
                          <a:solidFill>
                            <a:schemeClr val="bg1"/>
                          </a:solidFill>
                        </a:rPr>
                        <a:t>Findings</a:t>
                      </a:r>
                    </a:p>
                  </a:txBody>
                  <a:tcPr anchor="ctr">
                    <a:solidFill>
                      <a:schemeClr val="accent5">
                        <a:lumMod val="50000"/>
                        <a:alpha val="30000"/>
                      </a:schemeClr>
                    </a:solidFill>
                  </a:tcPr>
                </a:tc>
                <a:tc gridSpan="4">
                  <a:txBody>
                    <a:bodyPr/>
                    <a:lstStyle/>
                    <a:p>
                      <a:pPr algn="ctr"/>
                      <a:r>
                        <a:rPr lang="en-US" sz="800" b="1">
                          <a:solidFill>
                            <a:schemeClr val="bg1"/>
                          </a:solidFill>
                        </a:rPr>
                        <a:t>Individual strategies</a:t>
                      </a:r>
                    </a:p>
                  </a:txBody>
                  <a:tcPr anchor="ctr">
                    <a:solidFill>
                      <a:schemeClr val="accent5">
                        <a:lumMod val="5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800" b="1">
                        <a:solidFill>
                          <a:schemeClr val="bg1"/>
                        </a:solidFill>
                      </a:endParaRPr>
                    </a:p>
                  </a:txBody>
                  <a:tcPr anchor="ctr">
                    <a:solidFill>
                      <a:schemeClr val="accent5">
                        <a:lumMod val="50000"/>
                      </a:schemeClr>
                    </a:solidFill>
                  </a:tcPr>
                </a:tc>
                <a:tc rowSpan="2">
                  <a:txBody>
                    <a:bodyPr/>
                    <a:lstStyle/>
                    <a:p>
                      <a:pPr algn="ctr"/>
                      <a:r>
                        <a:rPr lang="en-US" sz="800" b="1">
                          <a:solidFill>
                            <a:schemeClr val="bg1"/>
                          </a:solidFill>
                        </a:rPr>
                        <a:t>Combined Strategy</a:t>
                      </a:r>
                    </a:p>
                  </a:txBody>
                  <a:tcPr anchor="ctr">
                    <a:solidFill>
                      <a:schemeClr val="accent5">
                        <a:lumMod val="50000"/>
                        <a:alpha val="29748"/>
                      </a:schemeClr>
                    </a:solidFill>
                  </a:tcPr>
                </a:tc>
                <a:extLst>
                  <a:ext uri="{0D108BD9-81ED-4DB2-BD59-A6C34878D82A}">
                    <a16:rowId xmlns:a16="http://schemas.microsoft.com/office/drawing/2014/main" val="116619445"/>
                  </a:ext>
                </a:extLst>
              </a:tr>
              <a:tr h="0">
                <a:tc vMerge="1">
                  <a:txBody>
                    <a:bodyPr/>
                    <a:lstStyle/>
                    <a:p>
                      <a:endParaRPr lang="en-US"/>
                    </a:p>
                  </a:txBody>
                  <a:tcPr/>
                </a:tc>
                <a:tc>
                  <a:txBody>
                    <a:bodyPr/>
                    <a:lstStyle/>
                    <a:p>
                      <a:pPr algn="ctr"/>
                      <a:r>
                        <a:rPr lang="en-US" sz="800" b="1">
                          <a:solidFill>
                            <a:schemeClr val="bg1"/>
                          </a:solidFill>
                        </a:rPr>
                        <a:t>Pairs</a:t>
                      </a:r>
                    </a:p>
                  </a:txBody>
                  <a:tcPr anchor="ctr">
                    <a:solidFill>
                      <a:schemeClr val="accent5">
                        <a:lumMod val="50000"/>
                        <a:alpha val="30000"/>
                      </a:schemeClr>
                    </a:solidFill>
                  </a:tcPr>
                </a:tc>
                <a:tc>
                  <a:txBody>
                    <a:bodyPr/>
                    <a:lstStyle/>
                    <a:p>
                      <a:pPr algn="ctr"/>
                      <a:r>
                        <a:rPr lang="en-US" sz="800" b="1">
                          <a:solidFill>
                            <a:schemeClr val="bg1"/>
                          </a:solidFill>
                        </a:rPr>
                        <a:t>Carry</a:t>
                      </a:r>
                    </a:p>
                  </a:txBody>
                  <a:tcPr anchor="ctr">
                    <a:solidFill>
                      <a:schemeClr val="accent5">
                        <a:lumMod val="50000"/>
                      </a:schemeClr>
                    </a:solidFill>
                  </a:tcPr>
                </a:tc>
                <a:tc>
                  <a:txBody>
                    <a:bodyPr/>
                    <a:lstStyle/>
                    <a:p>
                      <a:pPr algn="ctr"/>
                      <a:r>
                        <a:rPr lang="en-US" sz="800" b="1">
                          <a:solidFill>
                            <a:schemeClr val="bg1"/>
                          </a:solidFill>
                        </a:rPr>
                        <a:t>Momentum</a:t>
                      </a:r>
                    </a:p>
                  </a:txBody>
                  <a:tcPr anchor="ctr">
                    <a:solidFill>
                      <a:schemeClr val="accent5">
                        <a:lumMod val="50000"/>
                        <a:alpha val="29748"/>
                      </a:schemeClr>
                    </a:solidFill>
                  </a:tcPr>
                </a:tc>
                <a:tc>
                  <a:txBody>
                    <a:bodyPr/>
                    <a:lstStyle/>
                    <a:p>
                      <a:pPr algn="ctr"/>
                      <a:r>
                        <a:rPr lang="en-US" sz="800" b="1">
                          <a:solidFill>
                            <a:schemeClr val="bg1"/>
                          </a:solidFill>
                        </a:rPr>
                        <a:t>Value</a:t>
                      </a:r>
                    </a:p>
                  </a:txBody>
                  <a:tcPr anchor="ctr">
                    <a:solidFill>
                      <a:schemeClr val="accent5">
                        <a:lumMod val="50000"/>
                        <a:alpha val="29748"/>
                      </a:schemeClr>
                    </a:solidFill>
                  </a:tcPr>
                </a:tc>
                <a:tc vMerge="1">
                  <a:txBody>
                    <a:bodyPr/>
                    <a:lstStyle/>
                    <a:p>
                      <a:endParaRPr lang="en-US"/>
                    </a:p>
                  </a:txBody>
                  <a:tcPr/>
                </a:tc>
                <a:extLst>
                  <a:ext uri="{0D108BD9-81ED-4DB2-BD59-A6C34878D82A}">
                    <a16:rowId xmlns:a16="http://schemas.microsoft.com/office/drawing/2014/main" val="344347869"/>
                  </a:ext>
                </a:extLst>
              </a:tr>
            </a:tbl>
          </a:graphicData>
        </a:graphic>
      </p:graphicFrame>
    </p:spTree>
    <p:extLst>
      <p:ext uri="{BB962C8B-B14F-4D97-AF65-F5344CB8AC3E}">
        <p14:creationId xmlns:p14="http://schemas.microsoft.com/office/powerpoint/2010/main" val="996130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7</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QF 621  Quantitative Trading Strategy  10 Jul 2021</vt:lpstr>
      <vt:lpstr>Overview- Purpose &amp; Findings</vt:lpstr>
      <vt:lpstr>Data sources and any key caveats</vt:lpstr>
      <vt:lpstr>Hypothesis:   Combined portfolio provides higher yield</vt:lpstr>
      <vt:lpstr>Individual Trading Strategies</vt:lpstr>
      <vt:lpstr>1) Pairs trading - Method</vt:lpstr>
      <vt:lpstr>1) Pairs trading - Method</vt:lpstr>
      <vt:lpstr>1) Pairs trading- Strategy Performance </vt:lpstr>
      <vt:lpstr>2) Carry Trade - Method</vt:lpstr>
      <vt:lpstr>2) Carry Trade – Method</vt:lpstr>
      <vt:lpstr>2) Carry Trade - Method</vt:lpstr>
      <vt:lpstr>2) Carry Trade – Method</vt:lpstr>
      <vt:lpstr>2) Carry Trade- Strategy performance </vt:lpstr>
      <vt:lpstr>3) Momentum - Method</vt:lpstr>
      <vt:lpstr>3) Momentum Strategy  - Dollar Neutral Portfolio</vt:lpstr>
      <vt:lpstr>PowerPoint Presentation</vt:lpstr>
      <vt:lpstr>3) Momentum - Strategy Performance</vt:lpstr>
      <vt:lpstr>4)Value – Strategy  Dollar Neutral Portfolio</vt:lpstr>
      <vt:lpstr>4) Value - Strategy Performance</vt:lpstr>
      <vt:lpstr>Combined Strategy</vt:lpstr>
      <vt:lpstr>Conclusion</vt:lpstr>
      <vt:lpstr>  Thanks for your attention!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POH Mei Yi</dc:creator>
  <cp:revision>1</cp:revision>
  <dcterms:created xsi:type="dcterms:W3CDTF">2021-06-30T15:07:20Z</dcterms:created>
  <dcterms:modified xsi:type="dcterms:W3CDTF">2021-07-12T12:10:45Z</dcterms:modified>
</cp:coreProperties>
</file>